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56"/>
  </p:notesMasterIdLst>
  <p:handoutMasterIdLst>
    <p:handoutMasterId r:id="rId57"/>
  </p:handoutMasterIdLst>
  <p:sldIdLst>
    <p:sldId id="257" r:id="rId2"/>
    <p:sldId id="258" r:id="rId3"/>
    <p:sldId id="270" r:id="rId4"/>
    <p:sldId id="272" r:id="rId5"/>
    <p:sldId id="273" r:id="rId6"/>
    <p:sldId id="274" r:id="rId7"/>
    <p:sldId id="275" r:id="rId8"/>
    <p:sldId id="278" r:id="rId9"/>
    <p:sldId id="309" r:id="rId10"/>
    <p:sldId id="279" r:id="rId11"/>
    <p:sldId id="280" r:id="rId12"/>
    <p:sldId id="312" r:id="rId13"/>
    <p:sldId id="281" r:id="rId14"/>
    <p:sldId id="282" r:id="rId15"/>
    <p:sldId id="289" r:id="rId16"/>
    <p:sldId id="283" r:id="rId17"/>
    <p:sldId id="285" r:id="rId18"/>
    <p:sldId id="276" r:id="rId19"/>
    <p:sldId id="263" r:id="rId20"/>
    <p:sldId id="303" r:id="rId21"/>
    <p:sldId id="304" r:id="rId22"/>
    <p:sldId id="264" r:id="rId23"/>
    <p:sldId id="288" r:id="rId24"/>
    <p:sldId id="316" r:id="rId25"/>
    <p:sldId id="305" r:id="rId26"/>
    <p:sldId id="266" r:id="rId27"/>
    <p:sldId id="267" r:id="rId28"/>
    <p:sldId id="268" r:id="rId29"/>
    <p:sldId id="269" r:id="rId30"/>
    <p:sldId id="271" r:id="rId31"/>
    <p:sldId id="290" r:id="rId32"/>
    <p:sldId id="286"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11" r:id="rId46"/>
    <p:sldId id="277" r:id="rId47"/>
    <p:sldId id="287" r:id="rId48"/>
    <p:sldId id="306" r:id="rId49"/>
    <p:sldId id="307" r:id="rId50"/>
    <p:sldId id="308" r:id="rId51"/>
    <p:sldId id="313" r:id="rId52"/>
    <p:sldId id="315" r:id="rId53"/>
    <p:sldId id="314" r:id="rId54"/>
    <p:sldId id="262" r:id="rId55"/>
  </p:sldIdLst>
  <p:sldSz cx="12192000" cy="6858000"/>
  <p:notesSz cx="6858000" cy="9144000"/>
  <p:embeddedFontLst>
    <p:embeddedFont>
      <p:font typeface="Acumin Pro" panose="020B0604020202020204" charset="0"/>
      <p:regular r:id="rId58"/>
      <p:bold r:id="rId59"/>
      <p:italic r:id="rId60"/>
      <p:boldItalic r:id="rId61"/>
    </p:embeddedFont>
    <p:embeddedFont>
      <p:font typeface="Acumin Pro ExtraCondensed" panose="020B0604020202020204" charset="0"/>
      <p:regular r:id="rId62"/>
      <p:bold r:id="rId63"/>
      <p:italic r:id="rId64"/>
      <p:boldItalic r:id="rId65"/>
    </p:embeddedFont>
    <p:embeddedFont>
      <p:font typeface="Acumin Pro ExtraCondensed Smbd" panose="020B0604020202020204" charset="0"/>
      <p:regular r:id="rId66"/>
      <p:bold r:id="rId67"/>
      <p:italic r:id="rId68"/>
      <p:boldItalic r:id="rId69"/>
    </p:embeddedFont>
    <p:embeddedFont>
      <p:font typeface="Acumin Pro Medium" panose="020B0604020202020204" charset="0"/>
      <p:regular r:id="rId70"/>
      <p:italic r:id="rId71"/>
    </p:embeddedFont>
    <p:embeddedFont>
      <p:font typeface="Acumin Pro Semibold" panose="020B0604020202020204" charset="0"/>
      <p:regular r:id="rId72"/>
      <p:bold r:id="rId73"/>
      <p:italic r:id="rId74"/>
      <p:boldItalic r:id="rId75"/>
    </p:embeddedFont>
    <p:embeddedFont>
      <p:font typeface="Acumin Pro SemiCondensed" panose="020B0604020202020204" charset="0"/>
      <p:regular r:id="rId76"/>
      <p:bold r:id="rId77"/>
      <p:italic r:id="rId78"/>
      <p:boldItalic r:id="rId79"/>
    </p:embeddedFont>
    <p:embeddedFont>
      <p:font typeface="United Sans Cd Md" charset="0"/>
      <p:regular r:id="rId80"/>
    </p:embeddedFont>
    <p:embeddedFont>
      <p:font typeface="United Sans Reg Medium" panose="020B0604020202020204" charset="0"/>
      <p:regular r:id="rId8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34C11A-1375-D42F-9F1E-208DD6EC1EAC}" name="Aditya Anilkumar" initials="AA" userId="Aditya Anilkuma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F2017-D8A2-4EE9-A93D-2AFA46455D74}" v="315" dt="2024-12-04T14:45:51.416"/>
    <p1510:client id="{64AA63CB-209E-44EB-88A9-0CFA912C4F0B}" v="45" dt="2024-12-04T06:20:03.318"/>
    <p1510:client id="{6A5B7698-4AF1-49FC-B1EC-805ED105C845}" v="822" dt="2024-12-04T16:47:29.862"/>
    <p1510:client id="{776B648C-F0B6-4F29-9C68-B49CE0040D1F}" v="2159" dt="2024-12-04T16:47:58.833"/>
    <p1510:client id="{96FB7B26-7CD6-43FD-9AAC-797FC3D6AE84}" v="950" dt="2024-12-04T07:08:08.640"/>
    <p1510:client id="{9BBB4EF4-AF3A-4E4F-A97F-720616212889}" v="427" dt="2024-12-04T15:24:14.229"/>
    <p1510:client id="{9C769BAE-B2FA-4015-9F63-4B5B90E5F666}" v="38" dt="2024-12-04T00:58:13.860"/>
    <p1510:client id="{A62CA837-5466-43B3-9871-9F4FA7462358}" v="28" dt="2024-12-04T01:16:24.184"/>
    <p1510:client id="{BC0D082A-379B-4007-9D32-4227D736F430}" v="447" dt="2024-12-04T15:26:15.317"/>
    <p1510:client id="{C30E446D-F383-459F-8DA1-80DBFCC1553C}" v="10" dt="2024-12-04T15:30:05.931"/>
    <p1510:client id="{C61818FB-C41E-4DA8-9E7A-9F6075709107}" v="702" dt="2024-12-04T06:53:40.974"/>
    <p1510:client id="{CE27CF4B-2054-BFE8-7BAA-7B6092B9634E}" v="17" dt="2024-12-04T16:27:26.146"/>
    <p1510:client id="{F3A2C644-A25F-4D13-B6EA-E64F0C058F3B}" v="942" dt="2024-12-04T16:13:06.358"/>
    <p1510:client id="{F55054A8-0190-07F6-1D60-52F93031C508}" v="955" dt="2024-12-03T21:14:05.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viewProps" Target="view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87" Type="http://schemas.microsoft.com/office/2015/10/relationships/revisionInfo" Target="revisionInfo.xml"/><Relationship Id="rId61" Type="http://schemas.openxmlformats.org/officeDocument/2006/relationships/font" Target="fonts/font4.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nani, Sidh Dharam" userId="be519205-4eef-4319-9baa-cbd7a8624624" providerId="ADAL" clId="{C61818FB-C41E-4DA8-9E7A-9F6075709107}"/>
    <pc:docChg chg="undo custSel addSld delSld modSld">
      <pc:chgData name="Gurnani, Sidh Dharam" userId="be519205-4eef-4319-9baa-cbd7a8624624" providerId="ADAL" clId="{C61818FB-C41E-4DA8-9E7A-9F6075709107}" dt="2024-12-04T06:53:40.974" v="701" actId="1076"/>
      <pc:docMkLst>
        <pc:docMk/>
      </pc:docMkLst>
      <pc:sldChg chg="addSp modSp mod">
        <pc:chgData name="Gurnani, Sidh Dharam" userId="be519205-4eef-4319-9baa-cbd7a8624624" providerId="ADAL" clId="{C61818FB-C41E-4DA8-9E7A-9F6075709107}" dt="2024-12-04T06:33:17.845" v="538" actId="113"/>
        <pc:sldMkLst>
          <pc:docMk/>
          <pc:sldMk cId="4190693238" sldId="286"/>
        </pc:sldMkLst>
        <pc:spChg chg="mod">
          <ac:chgData name="Gurnani, Sidh Dharam" userId="be519205-4eef-4319-9baa-cbd7a8624624" providerId="ADAL" clId="{C61818FB-C41E-4DA8-9E7A-9F6075709107}" dt="2024-12-04T06:23:47.081" v="6" actId="20577"/>
          <ac:spMkLst>
            <pc:docMk/>
            <pc:sldMk cId="4190693238" sldId="286"/>
            <ac:spMk id="2" creationId="{C3237E35-119B-F6EE-0E22-36920B14D820}"/>
          </ac:spMkLst>
        </pc:spChg>
        <pc:spChg chg="mod ord">
          <ac:chgData name="Gurnani, Sidh Dharam" userId="be519205-4eef-4319-9baa-cbd7a8624624" providerId="ADAL" clId="{C61818FB-C41E-4DA8-9E7A-9F6075709107}" dt="2024-12-04T06:32:47.315" v="532" actId="20577"/>
          <ac:spMkLst>
            <pc:docMk/>
            <pc:sldMk cId="4190693238" sldId="286"/>
            <ac:spMk id="4" creationId="{F91D97AC-4073-1088-DF60-DA16C11B83FE}"/>
          </ac:spMkLst>
        </pc:spChg>
        <pc:spChg chg="add mod">
          <ac:chgData name="Gurnani, Sidh Dharam" userId="be519205-4eef-4319-9baa-cbd7a8624624" providerId="ADAL" clId="{C61818FB-C41E-4DA8-9E7A-9F6075709107}" dt="2024-12-04T06:33:17.845" v="538" actId="113"/>
          <ac:spMkLst>
            <pc:docMk/>
            <pc:sldMk cId="4190693238" sldId="286"/>
            <ac:spMk id="9" creationId="{9DB1CCB6-45B6-F3C6-EA64-D5D4CBA126F8}"/>
          </ac:spMkLst>
        </pc:spChg>
        <pc:picChg chg="add mod">
          <ac:chgData name="Gurnani, Sidh Dharam" userId="be519205-4eef-4319-9baa-cbd7a8624624" providerId="ADAL" clId="{C61818FB-C41E-4DA8-9E7A-9F6075709107}" dt="2024-12-04T06:32:42.414" v="528" actId="1076"/>
          <ac:picMkLst>
            <pc:docMk/>
            <pc:sldMk cId="4190693238" sldId="286"/>
            <ac:picMk id="8" creationId="{078DD4B3-AB4B-62D5-7A50-5B65E839EE55}"/>
          </ac:picMkLst>
        </pc:picChg>
      </pc:sldChg>
      <pc:sldChg chg="modSp add mod">
        <pc:chgData name="Gurnani, Sidh Dharam" userId="be519205-4eef-4319-9baa-cbd7a8624624" providerId="ADAL" clId="{C61818FB-C41E-4DA8-9E7A-9F6075709107}" dt="2024-12-04T06:23:43.334" v="3" actId="20577"/>
        <pc:sldMkLst>
          <pc:docMk/>
          <pc:sldMk cId="915507709" sldId="290"/>
        </pc:sldMkLst>
        <pc:spChg chg="mod">
          <ac:chgData name="Gurnani, Sidh Dharam" userId="be519205-4eef-4319-9baa-cbd7a8624624" providerId="ADAL" clId="{C61818FB-C41E-4DA8-9E7A-9F6075709107}" dt="2024-12-04T06:23:43.334" v="3" actId="20577"/>
          <ac:spMkLst>
            <pc:docMk/>
            <pc:sldMk cId="915507709" sldId="290"/>
            <ac:spMk id="2" creationId="{3B403DC0-846B-5803-6A98-931C6B0393E8}"/>
          </ac:spMkLst>
        </pc:spChg>
      </pc:sldChg>
      <pc:sldChg chg="addSp delSp modSp add mod">
        <pc:chgData name="Gurnani, Sidh Dharam" userId="be519205-4eef-4319-9baa-cbd7a8624624" providerId="ADAL" clId="{C61818FB-C41E-4DA8-9E7A-9F6075709107}" dt="2024-12-04T06:36:20.483" v="576" actId="20577"/>
        <pc:sldMkLst>
          <pc:docMk/>
          <pc:sldMk cId="2747153595" sldId="291"/>
        </pc:sldMkLst>
        <pc:spChg chg="mod">
          <ac:chgData name="Gurnani, Sidh Dharam" userId="be519205-4eef-4319-9baa-cbd7a8624624" providerId="ADAL" clId="{C61818FB-C41E-4DA8-9E7A-9F6075709107}" dt="2024-12-04T06:36:20.483" v="576" actId="20577"/>
          <ac:spMkLst>
            <pc:docMk/>
            <pc:sldMk cId="2747153595" sldId="291"/>
            <ac:spMk id="3" creationId="{E6D45914-485E-6AC9-85F6-32C03E7915BE}"/>
          </ac:spMkLst>
        </pc:spChg>
        <pc:spChg chg="del">
          <ac:chgData name="Gurnani, Sidh Dharam" userId="be519205-4eef-4319-9baa-cbd7a8624624" providerId="ADAL" clId="{C61818FB-C41E-4DA8-9E7A-9F6075709107}" dt="2024-12-04T06:33:33.403" v="540" actId="478"/>
          <ac:spMkLst>
            <pc:docMk/>
            <pc:sldMk cId="2747153595" sldId="291"/>
            <ac:spMk id="4" creationId="{F91D97AC-4073-1088-DF60-DA16C11B83FE}"/>
          </ac:spMkLst>
        </pc:spChg>
        <pc:spChg chg="del">
          <ac:chgData name="Gurnani, Sidh Dharam" userId="be519205-4eef-4319-9baa-cbd7a8624624" providerId="ADAL" clId="{C61818FB-C41E-4DA8-9E7A-9F6075709107}" dt="2024-12-04T06:33:36.815" v="543" actId="478"/>
          <ac:spMkLst>
            <pc:docMk/>
            <pc:sldMk cId="2747153595" sldId="291"/>
            <ac:spMk id="9" creationId="{9DB1CCB6-45B6-F3C6-EA64-D5D4CBA126F8}"/>
          </ac:spMkLst>
        </pc:spChg>
        <pc:spChg chg="add del mod">
          <ac:chgData name="Gurnani, Sidh Dharam" userId="be519205-4eef-4319-9baa-cbd7a8624624" providerId="ADAL" clId="{C61818FB-C41E-4DA8-9E7A-9F6075709107}" dt="2024-12-04T06:33:35.326" v="541" actId="478"/>
          <ac:spMkLst>
            <pc:docMk/>
            <pc:sldMk cId="2747153595" sldId="291"/>
            <ac:spMk id="10" creationId="{BBDD9332-0B21-261E-A4FC-AE1D1AE50EDF}"/>
          </ac:spMkLst>
        </pc:spChg>
        <pc:picChg chg="del">
          <ac:chgData name="Gurnani, Sidh Dharam" userId="be519205-4eef-4319-9baa-cbd7a8624624" providerId="ADAL" clId="{C61818FB-C41E-4DA8-9E7A-9F6075709107}" dt="2024-12-04T06:33:35.904" v="542" actId="478"/>
          <ac:picMkLst>
            <pc:docMk/>
            <pc:sldMk cId="2747153595" sldId="291"/>
            <ac:picMk id="8" creationId="{078DD4B3-AB4B-62D5-7A50-5B65E839EE55}"/>
          </ac:picMkLst>
        </pc:picChg>
        <pc:picChg chg="add mod">
          <ac:chgData name="Gurnani, Sidh Dharam" userId="be519205-4eef-4319-9baa-cbd7a8624624" providerId="ADAL" clId="{C61818FB-C41E-4DA8-9E7A-9F6075709107}" dt="2024-12-04T06:36:05.553" v="556" actId="1076"/>
          <ac:picMkLst>
            <pc:docMk/>
            <pc:sldMk cId="2747153595" sldId="291"/>
            <ac:picMk id="12" creationId="{24FF5450-EA46-0E39-28B5-0656C13F045E}"/>
          </ac:picMkLst>
        </pc:picChg>
      </pc:sldChg>
      <pc:sldChg chg="addSp delSp modSp add del mod">
        <pc:chgData name="Gurnani, Sidh Dharam" userId="be519205-4eef-4319-9baa-cbd7a8624624" providerId="ADAL" clId="{C61818FB-C41E-4DA8-9E7A-9F6075709107}" dt="2024-12-04T06:30:23.366" v="476" actId="2890"/>
        <pc:sldMkLst>
          <pc:docMk/>
          <pc:sldMk cId="3713783392" sldId="291"/>
        </pc:sldMkLst>
        <pc:spChg chg="mod">
          <ac:chgData name="Gurnani, Sidh Dharam" userId="be519205-4eef-4319-9baa-cbd7a8624624" providerId="ADAL" clId="{C61818FB-C41E-4DA8-9E7A-9F6075709107}" dt="2024-12-04T06:30:22.664" v="474" actId="14100"/>
          <ac:spMkLst>
            <pc:docMk/>
            <pc:sldMk cId="3713783392" sldId="291"/>
            <ac:spMk id="4" creationId="{F91D97AC-4073-1088-DF60-DA16C11B83FE}"/>
          </ac:spMkLst>
        </pc:spChg>
        <pc:picChg chg="add del">
          <ac:chgData name="Gurnani, Sidh Dharam" userId="be519205-4eef-4319-9baa-cbd7a8624624" providerId="ADAL" clId="{C61818FB-C41E-4DA8-9E7A-9F6075709107}" dt="2024-12-04T06:30:22.940" v="475" actId="478"/>
          <ac:picMkLst>
            <pc:docMk/>
            <pc:sldMk cId="3713783392" sldId="291"/>
            <ac:picMk id="8" creationId="{078DD4B3-AB4B-62D5-7A50-5B65E839EE55}"/>
          </ac:picMkLst>
        </pc:picChg>
      </pc:sldChg>
      <pc:sldChg chg="addSp delSp modSp add mod">
        <pc:chgData name="Gurnani, Sidh Dharam" userId="be519205-4eef-4319-9baa-cbd7a8624624" providerId="ADAL" clId="{C61818FB-C41E-4DA8-9E7A-9F6075709107}" dt="2024-12-04T06:37:50.770" v="592" actId="1076"/>
        <pc:sldMkLst>
          <pc:docMk/>
          <pc:sldMk cId="925693171" sldId="292"/>
        </pc:sldMkLst>
        <pc:spChg chg="mod">
          <ac:chgData name="Gurnani, Sidh Dharam" userId="be519205-4eef-4319-9baa-cbd7a8624624" providerId="ADAL" clId="{C61818FB-C41E-4DA8-9E7A-9F6075709107}" dt="2024-12-04T06:37:00.434" v="584" actId="20577"/>
          <ac:spMkLst>
            <pc:docMk/>
            <pc:sldMk cId="925693171" sldId="292"/>
            <ac:spMk id="3" creationId="{E6D45914-485E-6AC9-85F6-32C03E7915BE}"/>
          </ac:spMkLst>
        </pc:spChg>
        <pc:picChg chg="add mod">
          <ac:chgData name="Gurnani, Sidh Dharam" userId="be519205-4eef-4319-9baa-cbd7a8624624" providerId="ADAL" clId="{C61818FB-C41E-4DA8-9E7A-9F6075709107}" dt="2024-12-04T06:37:50.770" v="592" actId="1076"/>
          <ac:picMkLst>
            <pc:docMk/>
            <pc:sldMk cId="925693171" sldId="292"/>
            <ac:picMk id="5" creationId="{D9952E20-835E-3BD4-A83E-DBE992392BFB}"/>
          </ac:picMkLst>
        </pc:picChg>
        <pc:picChg chg="del">
          <ac:chgData name="Gurnani, Sidh Dharam" userId="be519205-4eef-4319-9baa-cbd7a8624624" providerId="ADAL" clId="{C61818FB-C41E-4DA8-9E7A-9F6075709107}" dt="2024-12-04T06:36:56.928" v="578" actId="478"/>
          <ac:picMkLst>
            <pc:docMk/>
            <pc:sldMk cId="925693171" sldId="292"/>
            <ac:picMk id="12" creationId="{24FF5450-EA46-0E39-28B5-0656C13F045E}"/>
          </ac:picMkLst>
        </pc:picChg>
      </pc:sldChg>
      <pc:sldChg chg="addSp delSp modSp add mod">
        <pc:chgData name="Gurnani, Sidh Dharam" userId="be519205-4eef-4319-9baa-cbd7a8624624" providerId="ADAL" clId="{C61818FB-C41E-4DA8-9E7A-9F6075709107}" dt="2024-12-04T06:39:17.989" v="617" actId="20577"/>
        <pc:sldMkLst>
          <pc:docMk/>
          <pc:sldMk cId="1400515992" sldId="293"/>
        </pc:sldMkLst>
        <pc:spChg chg="mod">
          <ac:chgData name="Gurnani, Sidh Dharam" userId="be519205-4eef-4319-9baa-cbd7a8624624" providerId="ADAL" clId="{C61818FB-C41E-4DA8-9E7A-9F6075709107}" dt="2024-12-04T06:39:17.989" v="617" actId="20577"/>
          <ac:spMkLst>
            <pc:docMk/>
            <pc:sldMk cId="1400515992" sldId="293"/>
            <ac:spMk id="3" creationId="{E6D45914-485E-6AC9-85F6-32C03E7915BE}"/>
          </ac:spMkLst>
        </pc:spChg>
        <pc:picChg chg="del">
          <ac:chgData name="Gurnani, Sidh Dharam" userId="be519205-4eef-4319-9baa-cbd7a8624624" providerId="ADAL" clId="{C61818FB-C41E-4DA8-9E7A-9F6075709107}" dt="2024-12-04T06:38:12.803" v="594" actId="478"/>
          <ac:picMkLst>
            <pc:docMk/>
            <pc:sldMk cId="1400515992" sldId="293"/>
            <ac:picMk id="5" creationId="{D9952E20-835E-3BD4-A83E-DBE992392BFB}"/>
          </ac:picMkLst>
        </pc:picChg>
        <pc:picChg chg="add mod">
          <ac:chgData name="Gurnani, Sidh Dharam" userId="be519205-4eef-4319-9baa-cbd7a8624624" providerId="ADAL" clId="{C61818FB-C41E-4DA8-9E7A-9F6075709107}" dt="2024-12-04T06:39:02.667" v="598" actId="1076"/>
          <ac:picMkLst>
            <pc:docMk/>
            <pc:sldMk cId="1400515992" sldId="293"/>
            <ac:picMk id="8" creationId="{C6CD1E45-21C8-9B3F-7CC8-31075E5AB560}"/>
          </ac:picMkLst>
        </pc:picChg>
      </pc:sldChg>
      <pc:sldChg chg="addSp delSp modSp add mod">
        <pc:chgData name="Gurnani, Sidh Dharam" userId="be519205-4eef-4319-9baa-cbd7a8624624" providerId="ADAL" clId="{C61818FB-C41E-4DA8-9E7A-9F6075709107}" dt="2024-12-04T06:52:44.100" v="694" actId="1076"/>
        <pc:sldMkLst>
          <pc:docMk/>
          <pc:sldMk cId="134118245" sldId="294"/>
        </pc:sldMkLst>
        <pc:spChg chg="mod">
          <ac:chgData name="Gurnani, Sidh Dharam" userId="be519205-4eef-4319-9baa-cbd7a8624624" providerId="ADAL" clId="{C61818FB-C41E-4DA8-9E7A-9F6075709107}" dt="2024-12-04T06:39:54.755" v="623" actId="20577"/>
          <ac:spMkLst>
            <pc:docMk/>
            <pc:sldMk cId="134118245" sldId="294"/>
            <ac:spMk id="3" creationId="{E6D45914-485E-6AC9-85F6-32C03E7915BE}"/>
          </ac:spMkLst>
        </pc:spChg>
        <pc:picChg chg="add mod">
          <ac:chgData name="Gurnani, Sidh Dharam" userId="be519205-4eef-4319-9baa-cbd7a8624624" providerId="ADAL" clId="{C61818FB-C41E-4DA8-9E7A-9F6075709107}" dt="2024-12-04T06:52:44.100" v="694" actId="1076"/>
          <ac:picMkLst>
            <pc:docMk/>
            <pc:sldMk cId="134118245" sldId="294"/>
            <ac:picMk id="5" creationId="{EFA083AD-DCBC-71CF-3A5A-5F66A5693C18}"/>
          </ac:picMkLst>
        </pc:picChg>
        <pc:picChg chg="del">
          <ac:chgData name="Gurnani, Sidh Dharam" userId="be519205-4eef-4319-9baa-cbd7a8624624" providerId="ADAL" clId="{C61818FB-C41E-4DA8-9E7A-9F6075709107}" dt="2024-12-04T06:39:48.787" v="619" actId="478"/>
          <ac:picMkLst>
            <pc:docMk/>
            <pc:sldMk cId="134118245" sldId="294"/>
            <ac:picMk id="12" creationId="{24FF5450-EA46-0E39-28B5-0656C13F045E}"/>
          </ac:picMkLst>
        </pc:picChg>
      </pc:sldChg>
      <pc:sldChg chg="addSp delSp modSp add mod">
        <pc:chgData name="Gurnani, Sidh Dharam" userId="be519205-4eef-4319-9baa-cbd7a8624624" providerId="ADAL" clId="{C61818FB-C41E-4DA8-9E7A-9F6075709107}" dt="2024-12-04T06:53:40.974" v="701" actId="1076"/>
        <pc:sldMkLst>
          <pc:docMk/>
          <pc:sldMk cId="1736975142" sldId="295"/>
        </pc:sldMkLst>
        <pc:spChg chg="mod">
          <ac:chgData name="Gurnani, Sidh Dharam" userId="be519205-4eef-4319-9baa-cbd7a8624624" providerId="ADAL" clId="{C61818FB-C41E-4DA8-9E7A-9F6075709107}" dt="2024-12-04T06:39:57.350" v="625" actId="20577"/>
          <ac:spMkLst>
            <pc:docMk/>
            <pc:sldMk cId="1736975142" sldId="295"/>
            <ac:spMk id="3" creationId="{E6D45914-485E-6AC9-85F6-32C03E7915BE}"/>
          </ac:spMkLst>
        </pc:spChg>
        <pc:picChg chg="del">
          <ac:chgData name="Gurnani, Sidh Dharam" userId="be519205-4eef-4319-9baa-cbd7a8624624" providerId="ADAL" clId="{C61818FB-C41E-4DA8-9E7A-9F6075709107}" dt="2024-12-04T06:39:50.068" v="620" actId="478"/>
          <ac:picMkLst>
            <pc:docMk/>
            <pc:sldMk cId="1736975142" sldId="295"/>
            <ac:picMk id="5" creationId="{D9952E20-835E-3BD4-A83E-DBE992392BFB}"/>
          </ac:picMkLst>
        </pc:picChg>
        <pc:picChg chg="add mod">
          <ac:chgData name="Gurnani, Sidh Dharam" userId="be519205-4eef-4319-9baa-cbd7a8624624" providerId="ADAL" clId="{C61818FB-C41E-4DA8-9E7A-9F6075709107}" dt="2024-12-04T06:53:40.974" v="701" actId="1076"/>
          <ac:picMkLst>
            <pc:docMk/>
            <pc:sldMk cId="1736975142" sldId="295"/>
            <ac:picMk id="8" creationId="{4CA9F857-3512-5F39-267A-D111CAF0B79D}"/>
          </ac:picMkLst>
        </pc:picChg>
      </pc:sldChg>
      <pc:sldChg chg="addSp delSp modSp add mod">
        <pc:chgData name="Gurnani, Sidh Dharam" userId="be519205-4eef-4319-9baa-cbd7a8624624" providerId="ADAL" clId="{C61818FB-C41E-4DA8-9E7A-9F6075709107}" dt="2024-12-04T06:52:05.180" v="691" actId="1076"/>
        <pc:sldMkLst>
          <pc:docMk/>
          <pc:sldMk cId="3814783014" sldId="296"/>
        </pc:sldMkLst>
        <pc:spChg chg="mod">
          <ac:chgData name="Gurnani, Sidh Dharam" userId="be519205-4eef-4319-9baa-cbd7a8624624" providerId="ADAL" clId="{C61818FB-C41E-4DA8-9E7A-9F6075709107}" dt="2024-12-04T06:40:00.456" v="627" actId="20577"/>
          <ac:spMkLst>
            <pc:docMk/>
            <pc:sldMk cId="3814783014" sldId="296"/>
            <ac:spMk id="3" creationId="{E6D45914-485E-6AC9-85F6-32C03E7915BE}"/>
          </ac:spMkLst>
        </pc:spChg>
        <pc:picChg chg="add mod">
          <ac:chgData name="Gurnani, Sidh Dharam" userId="be519205-4eef-4319-9baa-cbd7a8624624" providerId="ADAL" clId="{C61818FB-C41E-4DA8-9E7A-9F6075709107}" dt="2024-12-04T06:52:05.180" v="691" actId="1076"/>
          <ac:picMkLst>
            <pc:docMk/>
            <pc:sldMk cId="3814783014" sldId="296"/>
            <ac:picMk id="5" creationId="{9E0AFECD-8811-2E63-3DEA-B68C1D3ECB26}"/>
          </ac:picMkLst>
        </pc:picChg>
        <pc:picChg chg="del">
          <ac:chgData name="Gurnani, Sidh Dharam" userId="be519205-4eef-4319-9baa-cbd7a8624624" providerId="ADAL" clId="{C61818FB-C41E-4DA8-9E7A-9F6075709107}" dt="2024-12-04T06:39:51.235" v="621" actId="478"/>
          <ac:picMkLst>
            <pc:docMk/>
            <pc:sldMk cId="3814783014" sldId="296"/>
            <ac:picMk id="8" creationId="{C6CD1E45-21C8-9B3F-7CC8-31075E5AB560}"/>
          </ac:picMkLst>
        </pc:picChg>
      </pc:sldChg>
      <pc:sldChg chg="addSp delSp modSp add mod">
        <pc:chgData name="Gurnani, Sidh Dharam" userId="be519205-4eef-4319-9baa-cbd7a8624624" providerId="ADAL" clId="{C61818FB-C41E-4DA8-9E7A-9F6075709107}" dt="2024-12-04T06:45:57.144" v="658" actId="1076"/>
        <pc:sldMkLst>
          <pc:docMk/>
          <pc:sldMk cId="3786389065" sldId="297"/>
        </pc:sldMkLst>
        <pc:spChg chg="mod">
          <ac:chgData name="Gurnani, Sidh Dharam" userId="be519205-4eef-4319-9baa-cbd7a8624624" providerId="ADAL" clId="{C61818FB-C41E-4DA8-9E7A-9F6075709107}" dt="2024-12-04T06:40:14.921" v="632" actId="20577"/>
          <ac:spMkLst>
            <pc:docMk/>
            <pc:sldMk cId="3786389065" sldId="297"/>
            <ac:spMk id="3" creationId="{E6D45914-485E-6AC9-85F6-32C03E7915BE}"/>
          </ac:spMkLst>
        </pc:spChg>
        <pc:picChg chg="add del mod">
          <ac:chgData name="Gurnani, Sidh Dharam" userId="be519205-4eef-4319-9baa-cbd7a8624624" providerId="ADAL" clId="{C61818FB-C41E-4DA8-9E7A-9F6075709107}" dt="2024-12-04T06:45:45.769" v="652" actId="478"/>
          <ac:picMkLst>
            <pc:docMk/>
            <pc:sldMk cId="3786389065" sldId="297"/>
            <ac:picMk id="5" creationId="{128FAE08-9CA2-6756-E5A8-B82B38501418}"/>
          </ac:picMkLst>
        </pc:picChg>
        <pc:picChg chg="add mod">
          <ac:chgData name="Gurnani, Sidh Dharam" userId="be519205-4eef-4319-9baa-cbd7a8624624" providerId="ADAL" clId="{C61818FB-C41E-4DA8-9E7A-9F6075709107}" dt="2024-12-04T06:45:57.144" v="658" actId="1076"/>
          <ac:picMkLst>
            <pc:docMk/>
            <pc:sldMk cId="3786389065" sldId="297"/>
            <ac:picMk id="9" creationId="{D0E20577-B088-0086-B299-A8BD196C8512}"/>
          </ac:picMkLst>
        </pc:picChg>
      </pc:sldChg>
      <pc:sldChg chg="addSp modSp add mod">
        <pc:chgData name="Gurnani, Sidh Dharam" userId="be519205-4eef-4319-9baa-cbd7a8624624" providerId="ADAL" clId="{C61818FB-C41E-4DA8-9E7A-9F6075709107}" dt="2024-12-04T06:47:21.257" v="663" actId="1076"/>
        <pc:sldMkLst>
          <pc:docMk/>
          <pc:sldMk cId="793892765" sldId="298"/>
        </pc:sldMkLst>
        <pc:spChg chg="mod">
          <ac:chgData name="Gurnani, Sidh Dharam" userId="be519205-4eef-4319-9baa-cbd7a8624624" providerId="ADAL" clId="{C61818FB-C41E-4DA8-9E7A-9F6075709107}" dt="2024-12-04T06:40:18.805" v="634" actId="20577"/>
          <ac:spMkLst>
            <pc:docMk/>
            <pc:sldMk cId="793892765" sldId="298"/>
            <ac:spMk id="3" creationId="{E6D45914-485E-6AC9-85F6-32C03E7915BE}"/>
          </ac:spMkLst>
        </pc:spChg>
        <pc:picChg chg="add mod">
          <ac:chgData name="Gurnani, Sidh Dharam" userId="be519205-4eef-4319-9baa-cbd7a8624624" providerId="ADAL" clId="{C61818FB-C41E-4DA8-9E7A-9F6075709107}" dt="2024-12-04T06:47:21.257" v="663" actId="1076"/>
          <ac:picMkLst>
            <pc:docMk/>
            <pc:sldMk cId="793892765" sldId="298"/>
            <ac:picMk id="5" creationId="{ADA7CC3B-4149-A6A8-7A7F-042A013FBEFB}"/>
          </ac:picMkLst>
        </pc:picChg>
      </pc:sldChg>
      <pc:sldChg chg="addSp modSp add mod">
        <pc:chgData name="Gurnani, Sidh Dharam" userId="be519205-4eef-4319-9baa-cbd7a8624624" providerId="ADAL" clId="{C61818FB-C41E-4DA8-9E7A-9F6075709107}" dt="2024-12-04T06:48:19.618" v="673" actId="1076"/>
        <pc:sldMkLst>
          <pc:docMk/>
          <pc:sldMk cId="1737313708" sldId="299"/>
        </pc:sldMkLst>
        <pc:spChg chg="mod">
          <ac:chgData name="Gurnani, Sidh Dharam" userId="be519205-4eef-4319-9baa-cbd7a8624624" providerId="ADAL" clId="{C61818FB-C41E-4DA8-9E7A-9F6075709107}" dt="2024-12-04T06:40:22.453" v="636" actId="20577"/>
          <ac:spMkLst>
            <pc:docMk/>
            <pc:sldMk cId="1737313708" sldId="299"/>
            <ac:spMk id="3" creationId="{E6D45914-485E-6AC9-85F6-32C03E7915BE}"/>
          </ac:spMkLst>
        </pc:spChg>
        <pc:picChg chg="add mod">
          <ac:chgData name="Gurnani, Sidh Dharam" userId="be519205-4eef-4319-9baa-cbd7a8624624" providerId="ADAL" clId="{C61818FB-C41E-4DA8-9E7A-9F6075709107}" dt="2024-12-04T06:48:19.618" v="673" actId="1076"/>
          <ac:picMkLst>
            <pc:docMk/>
            <pc:sldMk cId="1737313708" sldId="299"/>
            <ac:picMk id="5" creationId="{30D30C63-5281-57FF-D0F9-51CE3C88485E}"/>
          </ac:picMkLst>
        </pc:picChg>
      </pc:sldChg>
      <pc:sldChg chg="addSp modSp add mod">
        <pc:chgData name="Gurnani, Sidh Dharam" userId="be519205-4eef-4319-9baa-cbd7a8624624" providerId="ADAL" clId="{C61818FB-C41E-4DA8-9E7A-9F6075709107}" dt="2024-12-04T06:49:31.746" v="676" actId="1076"/>
        <pc:sldMkLst>
          <pc:docMk/>
          <pc:sldMk cId="182236404" sldId="300"/>
        </pc:sldMkLst>
        <pc:spChg chg="mod">
          <ac:chgData name="Gurnani, Sidh Dharam" userId="be519205-4eef-4319-9baa-cbd7a8624624" providerId="ADAL" clId="{C61818FB-C41E-4DA8-9E7A-9F6075709107}" dt="2024-12-04T06:40:29.927" v="640" actId="20577"/>
          <ac:spMkLst>
            <pc:docMk/>
            <pc:sldMk cId="182236404" sldId="300"/>
            <ac:spMk id="3" creationId="{E6D45914-485E-6AC9-85F6-32C03E7915BE}"/>
          </ac:spMkLst>
        </pc:spChg>
        <pc:picChg chg="add mod">
          <ac:chgData name="Gurnani, Sidh Dharam" userId="be519205-4eef-4319-9baa-cbd7a8624624" providerId="ADAL" clId="{C61818FB-C41E-4DA8-9E7A-9F6075709107}" dt="2024-12-04T06:49:31.746" v="676" actId="1076"/>
          <ac:picMkLst>
            <pc:docMk/>
            <pc:sldMk cId="182236404" sldId="300"/>
            <ac:picMk id="5" creationId="{71D93322-14A3-565D-55F7-8EFAC5F4F48C}"/>
          </ac:picMkLst>
        </pc:picChg>
      </pc:sldChg>
      <pc:sldChg chg="addSp modSp add mod">
        <pc:chgData name="Gurnani, Sidh Dharam" userId="be519205-4eef-4319-9baa-cbd7a8624624" providerId="ADAL" clId="{C61818FB-C41E-4DA8-9E7A-9F6075709107}" dt="2024-12-04T06:50:45.949" v="679" actId="1076"/>
        <pc:sldMkLst>
          <pc:docMk/>
          <pc:sldMk cId="1247823242" sldId="301"/>
        </pc:sldMkLst>
        <pc:spChg chg="mod">
          <ac:chgData name="Gurnani, Sidh Dharam" userId="be519205-4eef-4319-9baa-cbd7a8624624" providerId="ADAL" clId="{C61818FB-C41E-4DA8-9E7A-9F6075709107}" dt="2024-12-04T06:40:33.508" v="643" actId="20577"/>
          <ac:spMkLst>
            <pc:docMk/>
            <pc:sldMk cId="1247823242" sldId="301"/>
            <ac:spMk id="3" creationId="{E6D45914-485E-6AC9-85F6-32C03E7915BE}"/>
          </ac:spMkLst>
        </pc:spChg>
        <pc:picChg chg="add mod">
          <ac:chgData name="Gurnani, Sidh Dharam" userId="be519205-4eef-4319-9baa-cbd7a8624624" providerId="ADAL" clId="{C61818FB-C41E-4DA8-9E7A-9F6075709107}" dt="2024-12-04T06:50:45.949" v="679" actId="1076"/>
          <ac:picMkLst>
            <pc:docMk/>
            <pc:sldMk cId="1247823242" sldId="301"/>
            <ac:picMk id="5" creationId="{B588C928-EB5C-4331-FD37-815DCD9E804B}"/>
          </ac:picMkLst>
        </pc:picChg>
      </pc:sldChg>
      <pc:sldChg chg="addSp modSp add mod">
        <pc:chgData name="Gurnani, Sidh Dharam" userId="be519205-4eef-4319-9baa-cbd7a8624624" providerId="ADAL" clId="{C61818FB-C41E-4DA8-9E7A-9F6075709107}" dt="2024-12-04T06:51:14.996" v="684" actId="1076"/>
        <pc:sldMkLst>
          <pc:docMk/>
          <pc:sldMk cId="1811590760" sldId="302"/>
        </pc:sldMkLst>
        <pc:spChg chg="mod">
          <ac:chgData name="Gurnani, Sidh Dharam" userId="be519205-4eef-4319-9baa-cbd7a8624624" providerId="ADAL" clId="{C61818FB-C41E-4DA8-9E7A-9F6075709107}" dt="2024-12-04T06:40:37.189" v="646" actId="20577"/>
          <ac:spMkLst>
            <pc:docMk/>
            <pc:sldMk cId="1811590760" sldId="302"/>
            <ac:spMk id="3" creationId="{E6D45914-485E-6AC9-85F6-32C03E7915BE}"/>
          </ac:spMkLst>
        </pc:spChg>
        <pc:picChg chg="add mod">
          <ac:chgData name="Gurnani, Sidh Dharam" userId="be519205-4eef-4319-9baa-cbd7a8624624" providerId="ADAL" clId="{C61818FB-C41E-4DA8-9E7A-9F6075709107}" dt="2024-12-04T06:51:14.996" v="684" actId="1076"/>
          <ac:picMkLst>
            <pc:docMk/>
            <pc:sldMk cId="1811590760" sldId="302"/>
            <ac:picMk id="5" creationId="{783031B0-CFE3-936A-1EF5-866E3485EEDC}"/>
          </ac:picMkLst>
        </pc:picChg>
      </pc:sldChg>
    </pc:docChg>
  </pc:docChgLst>
  <pc:docChgLst>
    <pc:chgData name="Snyder, William Riley" userId="342b1ce0-d8e2-4518-af74-4ede2805bdb2" providerId="ADAL" clId="{A62CA837-5466-43B3-9871-9F4FA7462358}"/>
    <pc:docChg chg="modSld">
      <pc:chgData name="Snyder, William Riley" userId="342b1ce0-d8e2-4518-af74-4ede2805bdb2" providerId="ADAL" clId="{A62CA837-5466-43B3-9871-9F4FA7462358}" dt="2024-12-04T01:01:26.470" v="1"/>
      <pc:docMkLst>
        <pc:docMk/>
      </pc:docMkLst>
      <pc:sldChg chg="addSp modSp">
        <pc:chgData name="Snyder, William Riley" userId="342b1ce0-d8e2-4518-af74-4ede2805bdb2" providerId="ADAL" clId="{A62CA837-5466-43B3-9871-9F4FA7462358}" dt="2024-12-04T01:01:26.470" v="1"/>
        <pc:sldMkLst>
          <pc:docMk/>
          <pc:sldMk cId="3592523170" sldId="279"/>
        </pc:sldMkLst>
        <pc:picChg chg="add mod">
          <ac:chgData name="Snyder, William Riley" userId="342b1ce0-d8e2-4518-af74-4ede2805bdb2" providerId="ADAL" clId="{A62CA837-5466-43B3-9871-9F4FA7462358}" dt="2024-12-04T01:01:03.238" v="0"/>
          <ac:picMkLst>
            <pc:docMk/>
            <pc:sldMk cId="3592523170" sldId="279"/>
            <ac:picMk id="8" creationId="{1BB56C61-4C30-9AF9-17BC-B3DE00A043C0}"/>
          </ac:picMkLst>
        </pc:picChg>
        <pc:picChg chg="add mod">
          <ac:chgData name="Snyder, William Riley" userId="342b1ce0-d8e2-4518-af74-4ede2805bdb2" providerId="ADAL" clId="{A62CA837-5466-43B3-9871-9F4FA7462358}" dt="2024-12-04T01:01:26.470" v="1"/>
          <ac:picMkLst>
            <pc:docMk/>
            <pc:sldMk cId="3592523170" sldId="279"/>
            <ac:picMk id="9" creationId="{DF3A350E-9643-8A8E-6B4E-23B4541E4BEA}"/>
          </ac:picMkLst>
        </pc:picChg>
      </pc:sldChg>
    </pc:docChg>
  </pc:docChgLst>
  <pc:docChgLst>
    <pc:chgData name="Chen, Jun" userId="a40ea897-524c-4f00-a53d-1fa57eb79e16" providerId="ADAL" clId="{4E8F2FDA-70D6-5C44-80C2-E273F07CD2A2}"/>
    <pc:docChg chg="undo custSel addSld delSld modSld">
      <pc:chgData name="Chen, Jun" userId="a40ea897-524c-4f00-a53d-1fa57eb79e16" providerId="ADAL" clId="{4E8F2FDA-70D6-5C44-80C2-E273F07CD2A2}" dt="2022-11-01T19:26:18.648" v="516" actId="1076"/>
      <pc:docMkLst>
        <pc:docMk/>
      </pc:docMkLst>
      <pc:sldChg chg="delSp modSp add del mod delCm modCm">
        <pc:chgData name="Chen, Jun" userId="a40ea897-524c-4f00-a53d-1fa57eb79e16" providerId="ADAL" clId="{4E8F2FDA-70D6-5C44-80C2-E273F07CD2A2}" dt="2022-11-01T19:26:18.648" v="516" actId="1076"/>
        <pc:sldMkLst>
          <pc:docMk/>
          <pc:sldMk cId="2664743580" sldId="257"/>
        </pc:sldMkLst>
        <pc:spChg chg="mod">
          <ac:chgData name="Chen, Jun" userId="a40ea897-524c-4f00-a53d-1fa57eb79e16" providerId="ADAL" clId="{4E8F2FDA-70D6-5C44-80C2-E273F07CD2A2}" dt="2022-11-01T19:26:18.648" v="516" actId="1076"/>
          <ac:spMkLst>
            <pc:docMk/>
            <pc:sldMk cId="2664743580" sldId="257"/>
            <ac:spMk id="2" creationId="{1C6DAED2-C73D-2443-84E6-FD89A1066655}"/>
          </ac:spMkLst>
        </pc:spChg>
        <pc:spChg chg="mod">
          <ac:chgData name="Chen, Jun" userId="a40ea897-524c-4f00-a53d-1fa57eb79e16" providerId="ADAL" clId="{4E8F2FDA-70D6-5C44-80C2-E273F07CD2A2}" dt="2022-11-01T19:07:47.306" v="301" actId="1036"/>
          <ac:spMkLst>
            <pc:docMk/>
            <pc:sldMk cId="2664743580" sldId="257"/>
            <ac:spMk id="3" creationId="{4021E30B-3F73-3D4B-B22E-DFCD13F0982C}"/>
          </ac:spMkLst>
        </pc:spChg>
        <pc:spChg chg="mod">
          <ac:chgData name="Chen, Jun" userId="a40ea897-524c-4f00-a53d-1fa57eb79e16" providerId="ADAL" clId="{4E8F2FDA-70D6-5C44-80C2-E273F07CD2A2}" dt="2022-11-01T19:07:57.271" v="318" actId="313"/>
          <ac:spMkLst>
            <pc:docMk/>
            <pc:sldMk cId="2664743580" sldId="257"/>
            <ac:spMk id="6" creationId="{14DA419F-FC6F-0ED0-2C70-99EE7749F453}"/>
          </ac:spMkLst>
        </pc:spChg>
        <pc:grpChg chg="del">
          <ac:chgData name="Chen, Jun" userId="a40ea897-524c-4f00-a53d-1fa57eb79e16" providerId="ADAL" clId="{4E8F2FDA-70D6-5C44-80C2-E273F07CD2A2}" dt="2022-11-01T19:07:37.624" v="283" actId="478"/>
          <ac:grpSpMkLst>
            <pc:docMk/>
            <pc:sldMk cId="2664743580" sldId="257"/>
            <ac:grpSpMk id="7" creationId="{D42776F8-3880-18C3-37E8-FEA6FE90E9B7}"/>
          </ac:grpSpMkLst>
        </pc:grpChg>
        <pc:grpChg chg="del">
          <ac:chgData name="Chen, Jun" userId="a40ea897-524c-4f00-a53d-1fa57eb79e16" providerId="ADAL" clId="{4E8F2FDA-70D6-5C44-80C2-E273F07CD2A2}" dt="2022-11-01T19:07:39.570" v="284" actId="478"/>
          <ac:grpSpMkLst>
            <pc:docMk/>
            <pc:sldMk cId="2664743580" sldId="257"/>
            <ac:grpSpMk id="8" creationId="{03B5FEFC-62B9-CC63-5855-C60DE09B0A23}"/>
          </ac:grpSpMkLst>
        </pc:grpChg>
      </pc:sldChg>
      <pc:sldChg chg="modSp mod modAnim">
        <pc:chgData name="Chen, Jun" userId="a40ea897-524c-4f00-a53d-1fa57eb79e16" providerId="ADAL" clId="{4E8F2FDA-70D6-5C44-80C2-E273F07CD2A2}" dt="2022-11-01T19:25:55.114" v="503" actId="20577"/>
        <pc:sldMkLst>
          <pc:docMk/>
          <pc:sldMk cId="3623823879" sldId="258"/>
        </pc:sldMkLst>
        <pc:spChg chg="mod">
          <ac:chgData name="Chen, Jun" userId="a40ea897-524c-4f00-a53d-1fa57eb79e16" providerId="ADAL" clId="{4E8F2FDA-70D6-5C44-80C2-E273F07CD2A2}" dt="2022-11-01T19:25:55.114" v="503" actId="20577"/>
          <ac:spMkLst>
            <pc:docMk/>
            <pc:sldMk cId="3623823879" sldId="258"/>
            <ac:spMk id="4" creationId="{1D37C11B-143A-F242-BB46-7995C2A2FD98}"/>
          </ac:spMkLst>
        </pc:spChg>
        <pc:spChg chg="mod">
          <ac:chgData name="Chen, Jun" userId="a40ea897-524c-4f00-a53d-1fa57eb79e16" providerId="ADAL" clId="{4E8F2FDA-70D6-5C44-80C2-E273F07CD2A2}" dt="2022-11-01T19:23:57.473" v="347" actId="20577"/>
          <ac:spMkLst>
            <pc:docMk/>
            <pc:sldMk cId="3623823879" sldId="258"/>
            <ac:spMk id="7" creationId="{1C687309-8E5A-7878-B43A-034044886651}"/>
          </ac:spMkLst>
        </pc:spChg>
      </pc:sldChg>
      <pc:sldChg chg="del">
        <pc:chgData name="Chen, Jun" userId="a40ea897-524c-4f00-a53d-1fa57eb79e16" providerId="ADAL" clId="{4E8F2FDA-70D6-5C44-80C2-E273F07CD2A2}" dt="2022-11-01T19:26:08.687" v="514" actId="2696"/>
        <pc:sldMkLst>
          <pc:docMk/>
          <pc:sldMk cId="314975692" sldId="259"/>
        </pc:sldMkLst>
      </pc:sldChg>
      <pc:sldChg chg="del">
        <pc:chgData name="Chen, Jun" userId="a40ea897-524c-4f00-a53d-1fa57eb79e16" providerId="ADAL" clId="{4E8F2FDA-70D6-5C44-80C2-E273F07CD2A2}" dt="2022-11-01T19:26:01.183" v="504" actId="2696"/>
        <pc:sldMkLst>
          <pc:docMk/>
          <pc:sldMk cId="604482168" sldId="260"/>
        </pc:sldMkLst>
      </pc:sldChg>
      <pc:sldChg chg="modSp del mod">
        <pc:chgData name="Chen, Jun" userId="a40ea897-524c-4f00-a53d-1fa57eb79e16" providerId="ADAL" clId="{4E8F2FDA-70D6-5C44-80C2-E273F07CD2A2}" dt="2022-11-01T19:08:00.259" v="319" actId="2696"/>
        <pc:sldMkLst>
          <pc:docMk/>
          <pc:sldMk cId="4000766671" sldId="261"/>
        </pc:sldMkLst>
        <pc:spChg chg="mod">
          <ac:chgData name="Chen, Jun" userId="a40ea897-524c-4f00-a53d-1fa57eb79e16" providerId="ADAL" clId="{4E8F2FDA-70D6-5C44-80C2-E273F07CD2A2}" dt="2022-11-01T19:06:02.562" v="44" actId="20577"/>
          <ac:spMkLst>
            <pc:docMk/>
            <pc:sldMk cId="4000766671" sldId="261"/>
            <ac:spMk id="3" creationId="{1AD992F9-30A9-E64B-A6C3-8EE29DCD6203}"/>
          </ac:spMkLst>
        </pc:spChg>
        <pc:spChg chg="mod">
          <ac:chgData name="Chen, Jun" userId="a40ea897-524c-4f00-a53d-1fa57eb79e16" providerId="ADAL" clId="{4E8F2FDA-70D6-5C44-80C2-E273F07CD2A2}" dt="2022-11-01T19:05:59.209" v="34" actId="20577"/>
          <ac:spMkLst>
            <pc:docMk/>
            <pc:sldMk cId="4000766671" sldId="261"/>
            <ac:spMk id="4" creationId="{D088CA72-1360-7448-905E-7ABEEE54361F}"/>
          </ac:spMkLst>
        </pc:spChg>
      </pc:sldChg>
      <pc:sldChg chg="del">
        <pc:chgData name="Chen, Jun" userId="a40ea897-524c-4f00-a53d-1fa57eb79e16" providerId="ADAL" clId="{4E8F2FDA-70D6-5C44-80C2-E273F07CD2A2}" dt="2022-11-01T19:26:05.243" v="506" actId="2696"/>
        <pc:sldMkLst>
          <pc:docMk/>
          <pc:sldMk cId="3005718217" sldId="263"/>
        </pc:sldMkLst>
      </pc:sldChg>
      <pc:sldChg chg="del">
        <pc:chgData name="Chen, Jun" userId="a40ea897-524c-4f00-a53d-1fa57eb79e16" providerId="ADAL" clId="{4E8F2FDA-70D6-5C44-80C2-E273F07CD2A2}" dt="2022-11-01T19:26:07.388" v="510" actId="2696"/>
        <pc:sldMkLst>
          <pc:docMk/>
          <pc:sldMk cId="463693410" sldId="264"/>
        </pc:sldMkLst>
      </pc:sldChg>
      <pc:sldChg chg="del">
        <pc:chgData name="Chen, Jun" userId="a40ea897-524c-4f00-a53d-1fa57eb79e16" providerId="ADAL" clId="{4E8F2FDA-70D6-5C44-80C2-E273F07CD2A2}" dt="2022-11-01T19:26:08.120" v="512" actId="2696"/>
        <pc:sldMkLst>
          <pc:docMk/>
          <pc:sldMk cId="3445048361" sldId="265"/>
        </pc:sldMkLst>
      </pc:sldChg>
      <pc:sldChg chg="del">
        <pc:chgData name="Chen, Jun" userId="a40ea897-524c-4f00-a53d-1fa57eb79e16" providerId="ADAL" clId="{4E8F2FDA-70D6-5C44-80C2-E273F07CD2A2}" dt="2022-11-01T19:26:05.787" v="507" actId="2696"/>
        <pc:sldMkLst>
          <pc:docMk/>
          <pc:sldMk cId="2704338100" sldId="267"/>
        </pc:sldMkLst>
      </pc:sldChg>
      <pc:sldChg chg="del">
        <pc:chgData name="Chen, Jun" userId="a40ea897-524c-4f00-a53d-1fa57eb79e16" providerId="ADAL" clId="{4E8F2FDA-70D6-5C44-80C2-E273F07CD2A2}" dt="2022-11-01T19:26:07.785" v="511" actId="2696"/>
        <pc:sldMkLst>
          <pc:docMk/>
          <pc:sldMk cId="1083752496" sldId="270"/>
        </pc:sldMkLst>
      </pc:sldChg>
      <pc:sldChg chg="del">
        <pc:chgData name="Chen, Jun" userId="a40ea897-524c-4f00-a53d-1fa57eb79e16" providerId="ADAL" clId="{4E8F2FDA-70D6-5C44-80C2-E273F07CD2A2}" dt="2022-11-01T19:26:08.944" v="515" actId="2696"/>
        <pc:sldMkLst>
          <pc:docMk/>
          <pc:sldMk cId="3969088978" sldId="271"/>
        </pc:sldMkLst>
      </pc:sldChg>
      <pc:sldChg chg="del">
        <pc:chgData name="Chen, Jun" userId="a40ea897-524c-4f00-a53d-1fa57eb79e16" providerId="ADAL" clId="{4E8F2FDA-70D6-5C44-80C2-E273F07CD2A2}" dt="2022-11-01T19:26:06.277" v="508" actId="2696"/>
        <pc:sldMkLst>
          <pc:docMk/>
          <pc:sldMk cId="4123645562" sldId="272"/>
        </pc:sldMkLst>
      </pc:sldChg>
      <pc:sldChg chg="del">
        <pc:chgData name="Chen, Jun" userId="a40ea897-524c-4f00-a53d-1fa57eb79e16" providerId="ADAL" clId="{4E8F2FDA-70D6-5C44-80C2-E273F07CD2A2}" dt="2022-11-01T19:26:02.068" v="505" actId="2696"/>
        <pc:sldMkLst>
          <pc:docMk/>
          <pc:sldMk cId="3897769167" sldId="273"/>
        </pc:sldMkLst>
      </pc:sldChg>
      <pc:sldChg chg="del">
        <pc:chgData name="Chen, Jun" userId="a40ea897-524c-4f00-a53d-1fa57eb79e16" providerId="ADAL" clId="{4E8F2FDA-70D6-5C44-80C2-E273F07CD2A2}" dt="2022-11-01T19:26:08.433" v="513" actId="2696"/>
        <pc:sldMkLst>
          <pc:docMk/>
          <pc:sldMk cId="3139183533" sldId="274"/>
        </pc:sldMkLst>
      </pc:sldChg>
      <pc:sldChg chg="del">
        <pc:chgData name="Chen, Jun" userId="a40ea897-524c-4f00-a53d-1fa57eb79e16" providerId="ADAL" clId="{4E8F2FDA-70D6-5C44-80C2-E273F07CD2A2}" dt="2022-11-01T19:26:06.630" v="509" actId="2696"/>
        <pc:sldMkLst>
          <pc:docMk/>
          <pc:sldMk cId="153146751" sldId="275"/>
        </pc:sldMkLst>
      </pc:sldChg>
      <pc:sldChg chg="new del">
        <pc:chgData name="Chen, Jun" userId="a40ea897-524c-4f00-a53d-1fa57eb79e16" providerId="ADAL" clId="{4E8F2FDA-70D6-5C44-80C2-E273F07CD2A2}" dt="2022-11-01T19:05:57.291" v="29" actId="680"/>
        <pc:sldMkLst>
          <pc:docMk/>
          <pc:sldMk cId="1846508456" sldId="276"/>
        </pc:sldMkLst>
      </pc:sldChg>
    </pc:docChg>
  </pc:docChgLst>
  <pc:docChgLst>
    <pc:chgData name="Day, Connor Maxwell" userId="5403e4ea-4652-4532-9469-028fa13e67a0" providerId="ADAL" clId="{776B648C-F0B6-4F29-9C68-B49CE0040D1F}"/>
    <pc:docChg chg="addSld modSld sldOrd">
      <pc:chgData name="Day, Connor Maxwell" userId="5403e4ea-4652-4532-9469-028fa13e67a0" providerId="ADAL" clId="{776B648C-F0B6-4F29-9C68-B49CE0040D1F}" dt="2024-12-04T16:39:16.296" v="8" actId="571"/>
      <pc:docMkLst>
        <pc:docMk/>
      </pc:docMkLst>
      <pc:sldChg chg="addSp modSp">
        <pc:chgData name="Day, Connor Maxwell" userId="5403e4ea-4652-4532-9469-028fa13e67a0" providerId="ADAL" clId="{776B648C-F0B6-4F29-9C68-B49CE0040D1F}" dt="2024-12-04T16:39:16.296" v="8" actId="571"/>
        <pc:sldMkLst>
          <pc:docMk/>
          <pc:sldMk cId="1585461116" sldId="264"/>
        </pc:sldMkLst>
        <pc:spChg chg="add mod">
          <ac:chgData name="Day, Connor Maxwell" userId="5403e4ea-4652-4532-9469-028fa13e67a0" providerId="ADAL" clId="{776B648C-F0B6-4F29-9C68-B49CE0040D1F}" dt="2024-12-04T16:38:21.657" v="7" actId="767"/>
          <ac:spMkLst>
            <pc:docMk/>
            <pc:sldMk cId="1585461116" sldId="264"/>
            <ac:spMk id="10" creationId="{3A3AC2B2-4738-BF81-FA1F-ED3401332B29}"/>
          </ac:spMkLst>
        </pc:spChg>
        <pc:spChg chg="add mod">
          <ac:chgData name="Day, Connor Maxwell" userId="5403e4ea-4652-4532-9469-028fa13e67a0" providerId="ADAL" clId="{776B648C-F0B6-4F29-9C68-B49CE0040D1F}" dt="2024-12-04T16:39:16.296" v="8" actId="571"/>
          <ac:spMkLst>
            <pc:docMk/>
            <pc:sldMk cId="1585461116" sldId="264"/>
            <ac:spMk id="13" creationId="{ED621BE1-98B5-4ED1-9F28-72900CA7B172}"/>
          </ac:spMkLst>
        </pc:spChg>
      </pc:sldChg>
      <pc:sldChg chg="addSp delSp modSp ord">
        <pc:chgData name="Day, Connor Maxwell" userId="5403e4ea-4652-4532-9469-028fa13e67a0" providerId="ADAL" clId="{776B648C-F0B6-4F29-9C68-B49CE0040D1F}" dt="2024-12-04T15:58:33.275" v="3"/>
        <pc:sldMkLst>
          <pc:docMk/>
          <pc:sldMk cId="2482178917" sldId="313"/>
        </pc:sldMkLst>
        <pc:spChg chg="add del mod">
          <ac:chgData name="Day, Connor Maxwell" userId="5403e4ea-4652-4532-9469-028fa13e67a0" providerId="ADAL" clId="{776B648C-F0B6-4F29-9C68-B49CE0040D1F}" dt="2024-12-04T15:58:31.442" v="2"/>
          <ac:spMkLst>
            <pc:docMk/>
            <pc:sldMk cId="2482178917" sldId="313"/>
            <ac:spMk id="10" creationId="{9169FC14-8ABF-2B37-7FBF-F5508CA0699C}"/>
          </ac:spMkLst>
        </pc:spChg>
        <pc:picChg chg="add mod">
          <ac:chgData name="Day, Connor Maxwell" userId="5403e4ea-4652-4532-9469-028fa13e67a0" providerId="ADAL" clId="{776B648C-F0B6-4F29-9C68-B49CE0040D1F}" dt="2024-12-04T15:58:01.673" v="0"/>
          <ac:picMkLst>
            <pc:docMk/>
            <pc:sldMk cId="2482178917" sldId="313"/>
            <ac:picMk id="9" creationId="{A1EECC8F-7EB3-343C-0BB7-038C5201BEF6}"/>
          </ac:picMkLst>
        </pc:picChg>
      </pc:sldChg>
      <pc:sldChg chg="addSp modSp add">
        <pc:chgData name="Day, Connor Maxwell" userId="5403e4ea-4652-4532-9469-028fa13e67a0" providerId="ADAL" clId="{776B648C-F0B6-4F29-9C68-B49CE0040D1F}" dt="2024-12-04T16:03:34.830" v="6"/>
        <pc:sldMkLst>
          <pc:docMk/>
          <pc:sldMk cId="2041687726" sldId="314"/>
        </pc:sldMkLst>
        <pc:spChg chg="add mod">
          <ac:chgData name="Day, Connor Maxwell" userId="5403e4ea-4652-4532-9469-028fa13e67a0" providerId="ADAL" clId="{776B648C-F0B6-4F29-9C68-B49CE0040D1F}" dt="2024-12-04T16:03:34.830" v="6"/>
          <ac:spMkLst>
            <pc:docMk/>
            <pc:sldMk cId="2041687726" sldId="314"/>
            <ac:spMk id="8" creationId="{FB871A49-6A44-A8DB-CB05-AAABB10B3277}"/>
          </ac:spMkLst>
        </pc:spChg>
      </pc:sldChg>
      <pc:sldChg chg="add">
        <pc:chgData name="Day, Connor Maxwell" userId="5403e4ea-4652-4532-9469-028fa13e67a0" providerId="ADAL" clId="{776B648C-F0B6-4F29-9C68-B49CE0040D1F}" dt="2024-12-04T16:03:28.824" v="5"/>
        <pc:sldMkLst>
          <pc:docMk/>
          <pc:sldMk cId="3588694757" sldId="315"/>
        </pc:sldMkLst>
      </pc:sldChg>
    </pc:docChg>
  </pc:docChgLst>
  <pc:docChgLst>
    <pc:chgData name="Snyder, William Riley" userId="342b1ce0-d8e2-4518-af74-4ede2805bdb2" providerId="ADAL" clId="{9BBB4EF4-AF3A-4E4F-A97F-720616212889}"/>
    <pc:docChg chg="undo custSel addSld delSld modSld">
      <pc:chgData name="Snyder, William Riley" userId="342b1ce0-d8e2-4518-af74-4ede2805bdb2" providerId="ADAL" clId="{9BBB4EF4-AF3A-4E4F-A97F-720616212889}" dt="2024-12-04T15:24:14.229" v="231" actId="1076"/>
      <pc:docMkLst>
        <pc:docMk/>
      </pc:docMkLst>
      <pc:sldChg chg="modSp mod">
        <pc:chgData name="Snyder, William Riley" userId="342b1ce0-d8e2-4518-af74-4ede2805bdb2" providerId="ADAL" clId="{9BBB4EF4-AF3A-4E4F-A97F-720616212889}" dt="2024-12-04T15:21:44.154" v="138" actId="20577"/>
        <pc:sldMkLst>
          <pc:docMk/>
          <pc:sldMk cId="2664743580" sldId="257"/>
        </pc:sldMkLst>
        <pc:spChg chg="mod">
          <ac:chgData name="Snyder, William Riley" userId="342b1ce0-d8e2-4518-af74-4ede2805bdb2" providerId="ADAL" clId="{9BBB4EF4-AF3A-4E4F-A97F-720616212889}" dt="2024-12-04T15:21:44.154" v="138" actId="20577"/>
          <ac:spMkLst>
            <pc:docMk/>
            <pc:sldMk cId="2664743580" sldId="257"/>
            <ac:spMk id="6" creationId="{14DA419F-FC6F-0ED0-2C70-99EE7749F453}"/>
          </ac:spMkLst>
        </pc:spChg>
      </pc:sldChg>
      <pc:sldChg chg="addSp delSp modSp mod">
        <pc:chgData name="Snyder, William Riley" userId="342b1ce0-d8e2-4518-af74-4ede2805bdb2" providerId="ADAL" clId="{9BBB4EF4-AF3A-4E4F-A97F-720616212889}" dt="2024-12-04T15:22:36.827" v="221" actId="478"/>
        <pc:sldMkLst>
          <pc:docMk/>
          <pc:sldMk cId="423574092" sldId="272"/>
        </pc:sldMkLst>
        <pc:spChg chg="del">
          <ac:chgData name="Snyder, William Riley" userId="342b1ce0-d8e2-4518-af74-4ede2805bdb2" providerId="ADAL" clId="{9BBB4EF4-AF3A-4E4F-A97F-720616212889}" dt="2024-12-04T15:22:35.092" v="220" actId="478"/>
          <ac:spMkLst>
            <pc:docMk/>
            <pc:sldMk cId="423574092" sldId="272"/>
            <ac:spMk id="4" creationId="{F91D97AC-4073-1088-DF60-DA16C11B83FE}"/>
          </ac:spMkLst>
        </pc:spChg>
        <pc:spChg chg="add del mod">
          <ac:chgData name="Snyder, William Riley" userId="342b1ce0-d8e2-4518-af74-4ede2805bdb2" providerId="ADAL" clId="{9BBB4EF4-AF3A-4E4F-A97F-720616212889}" dt="2024-12-04T15:22:36.827" v="221" actId="478"/>
          <ac:spMkLst>
            <pc:docMk/>
            <pc:sldMk cId="423574092" sldId="272"/>
            <ac:spMk id="8" creationId="{F44C697C-46AC-5541-ABDD-73FFCE75E529}"/>
          </ac:spMkLst>
        </pc:spChg>
      </pc:sldChg>
      <pc:sldChg chg="addSp delSp modSp mod">
        <pc:chgData name="Snyder, William Riley" userId="342b1ce0-d8e2-4518-af74-4ede2805bdb2" providerId="ADAL" clId="{9BBB4EF4-AF3A-4E4F-A97F-720616212889}" dt="2024-12-04T15:22:27.243" v="219" actId="20577"/>
        <pc:sldMkLst>
          <pc:docMk/>
          <pc:sldMk cId="109349051" sldId="274"/>
        </pc:sldMkLst>
        <pc:spChg chg="del">
          <ac:chgData name="Snyder, William Riley" userId="342b1ce0-d8e2-4518-af74-4ede2805bdb2" providerId="ADAL" clId="{9BBB4EF4-AF3A-4E4F-A97F-720616212889}" dt="2024-12-04T15:20:17.650" v="45" actId="478"/>
          <ac:spMkLst>
            <pc:docMk/>
            <pc:sldMk cId="109349051" sldId="274"/>
            <ac:spMk id="4" creationId="{F91D97AC-4073-1088-DF60-DA16C11B83FE}"/>
          </ac:spMkLst>
        </pc:spChg>
        <pc:spChg chg="del">
          <ac:chgData name="Snyder, William Riley" userId="342b1ce0-d8e2-4518-af74-4ede2805bdb2" providerId="ADAL" clId="{9BBB4EF4-AF3A-4E4F-A97F-720616212889}" dt="2024-12-04T15:20:20.580" v="47" actId="478"/>
          <ac:spMkLst>
            <pc:docMk/>
            <pc:sldMk cId="109349051" sldId="274"/>
            <ac:spMk id="5" creationId="{2C579C1C-ABF3-0B80-5496-F01790884C1E}"/>
          </ac:spMkLst>
        </pc:spChg>
        <pc:spChg chg="add del mod">
          <ac:chgData name="Snyder, William Riley" userId="342b1ce0-d8e2-4518-af74-4ede2805bdb2" providerId="ADAL" clId="{9BBB4EF4-AF3A-4E4F-A97F-720616212889}" dt="2024-12-04T15:20:19.698" v="46" actId="478"/>
          <ac:spMkLst>
            <pc:docMk/>
            <pc:sldMk cId="109349051" sldId="274"/>
            <ac:spMk id="9" creationId="{3AFE0EBF-EBF7-EBB5-4EA4-93F4F452E7E6}"/>
          </ac:spMkLst>
        </pc:spChg>
        <pc:graphicFrameChg chg="add mod modGraphic">
          <ac:chgData name="Snyder, William Riley" userId="342b1ce0-d8e2-4518-af74-4ede2805bdb2" providerId="ADAL" clId="{9BBB4EF4-AF3A-4E4F-A97F-720616212889}" dt="2024-12-04T15:22:27.243" v="219" actId="20577"/>
          <ac:graphicFrameMkLst>
            <pc:docMk/>
            <pc:sldMk cId="109349051" sldId="274"/>
            <ac:graphicFrameMk id="10" creationId="{190AAECC-C93D-858E-2017-2766462FFC49}"/>
          </ac:graphicFrameMkLst>
        </pc:graphicFrameChg>
      </pc:sldChg>
      <pc:sldChg chg="addSp delSp modSp mod">
        <pc:chgData name="Snyder, William Riley" userId="342b1ce0-d8e2-4518-af74-4ede2805bdb2" providerId="ADAL" clId="{9BBB4EF4-AF3A-4E4F-A97F-720616212889}" dt="2024-12-04T15:24:14.229" v="231" actId="1076"/>
        <pc:sldMkLst>
          <pc:docMk/>
          <pc:sldMk cId="1367374052" sldId="278"/>
        </pc:sldMkLst>
        <pc:spChg chg="del">
          <ac:chgData name="Snyder, William Riley" userId="342b1ce0-d8e2-4518-af74-4ede2805bdb2" providerId="ADAL" clId="{9BBB4EF4-AF3A-4E4F-A97F-720616212889}" dt="2024-12-04T15:24:00.911" v="226" actId="478"/>
          <ac:spMkLst>
            <pc:docMk/>
            <pc:sldMk cId="1367374052" sldId="278"/>
            <ac:spMk id="4" creationId="{F91D97AC-4073-1088-DF60-DA16C11B83FE}"/>
          </ac:spMkLst>
        </pc:spChg>
        <pc:spChg chg="del">
          <ac:chgData name="Snyder, William Riley" userId="342b1ce0-d8e2-4518-af74-4ede2805bdb2" providerId="ADAL" clId="{9BBB4EF4-AF3A-4E4F-A97F-720616212889}" dt="2024-12-04T15:23:54.869" v="224" actId="478"/>
          <ac:spMkLst>
            <pc:docMk/>
            <pc:sldMk cId="1367374052" sldId="278"/>
            <ac:spMk id="5" creationId="{2C579C1C-ABF3-0B80-5496-F01790884C1E}"/>
          </ac:spMkLst>
        </pc:spChg>
        <pc:spChg chg="add del mod">
          <ac:chgData name="Snyder, William Riley" userId="342b1ce0-d8e2-4518-af74-4ede2805bdb2" providerId="ADAL" clId="{9BBB4EF4-AF3A-4E4F-A97F-720616212889}" dt="2024-12-04T15:24:02.990" v="227" actId="478"/>
          <ac:spMkLst>
            <pc:docMk/>
            <pc:sldMk cId="1367374052" sldId="278"/>
            <ac:spMk id="11" creationId="{52473970-2A43-CB49-0722-5BA66E8D9916}"/>
          </ac:spMkLst>
        </pc:spChg>
        <pc:graphicFrameChg chg="add mod">
          <ac:chgData name="Snyder, William Riley" userId="342b1ce0-d8e2-4518-af74-4ede2805bdb2" providerId="ADAL" clId="{9BBB4EF4-AF3A-4E4F-A97F-720616212889}" dt="2024-12-04T15:24:11.869" v="230" actId="1076"/>
          <ac:graphicFrameMkLst>
            <pc:docMk/>
            <pc:sldMk cId="1367374052" sldId="278"/>
            <ac:graphicFrameMk id="8" creationId="{2B0202CF-C1EA-0484-33FF-93FD8EE6D8A0}"/>
          </ac:graphicFrameMkLst>
        </pc:graphicFrameChg>
        <pc:picChg chg="add mod">
          <ac:chgData name="Snyder, William Riley" userId="342b1ce0-d8e2-4518-af74-4ede2805bdb2" providerId="ADAL" clId="{9BBB4EF4-AF3A-4E4F-A97F-720616212889}" dt="2024-12-04T15:24:14.229" v="231" actId="1076"/>
          <ac:picMkLst>
            <pc:docMk/>
            <pc:sldMk cId="1367374052" sldId="278"/>
            <ac:picMk id="9" creationId="{59FAC82B-1094-63E4-DBFB-53C9D9C5E390}"/>
          </ac:picMkLst>
        </pc:picChg>
      </pc:sldChg>
      <pc:sldChg chg="addSp delSp modSp mod">
        <pc:chgData name="Snyder, William Riley" userId="342b1ce0-d8e2-4518-af74-4ede2805bdb2" providerId="ADAL" clId="{9BBB4EF4-AF3A-4E4F-A97F-720616212889}" dt="2024-12-04T15:18:25.247" v="44" actId="1076"/>
        <pc:sldMkLst>
          <pc:docMk/>
          <pc:sldMk cId="1762059977" sldId="280"/>
        </pc:sldMkLst>
        <pc:spChg chg="del">
          <ac:chgData name="Snyder, William Riley" userId="342b1ce0-d8e2-4518-af74-4ede2805bdb2" providerId="ADAL" clId="{9BBB4EF4-AF3A-4E4F-A97F-720616212889}" dt="2024-12-04T15:18:17.990" v="40" actId="478"/>
          <ac:spMkLst>
            <pc:docMk/>
            <pc:sldMk cId="1762059977" sldId="280"/>
            <ac:spMk id="4" creationId="{F91D97AC-4073-1088-DF60-DA16C11B83FE}"/>
          </ac:spMkLst>
        </pc:spChg>
        <pc:spChg chg="del">
          <ac:chgData name="Snyder, William Riley" userId="342b1ce0-d8e2-4518-af74-4ede2805bdb2" providerId="ADAL" clId="{9BBB4EF4-AF3A-4E4F-A97F-720616212889}" dt="2024-12-04T15:18:14.930" v="39" actId="478"/>
          <ac:spMkLst>
            <pc:docMk/>
            <pc:sldMk cId="1762059977" sldId="280"/>
            <ac:spMk id="5" creationId="{2C579C1C-ABF3-0B80-5496-F01790884C1E}"/>
          </ac:spMkLst>
        </pc:spChg>
        <pc:spChg chg="add del mod">
          <ac:chgData name="Snyder, William Riley" userId="342b1ce0-d8e2-4518-af74-4ede2805bdb2" providerId="ADAL" clId="{9BBB4EF4-AF3A-4E4F-A97F-720616212889}" dt="2024-12-04T15:18:19.473" v="41" actId="478"/>
          <ac:spMkLst>
            <pc:docMk/>
            <pc:sldMk cId="1762059977" sldId="280"/>
            <ac:spMk id="9" creationId="{AFCA9C26-D995-A496-69F1-7C55178C4F30}"/>
          </ac:spMkLst>
        </pc:spChg>
        <pc:picChg chg="add mod">
          <ac:chgData name="Snyder, William Riley" userId="342b1ce0-d8e2-4518-af74-4ede2805bdb2" providerId="ADAL" clId="{9BBB4EF4-AF3A-4E4F-A97F-720616212889}" dt="2024-12-04T15:18:25.247" v="44" actId="1076"/>
          <ac:picMkLst>
            <pc:docMk/>
            <pc:sldMk cId="1762059977" sldId="280"/>
            <ac:picMk id="11" creationId="{651355A0-F145-FBC2-E4AE-383EAF83B072}"/>
          </ac:picMkLst>
        </pc:picChg>
      </pc:sldChg>
      <pc:sldChg chg="addSp delSp modSp mod">
        <pc:chgData name="Snyder, William Riley" userId="342b1ce0-d8e2-4518-af74-4ede2805bdb2" providerId="ADAL" clId="{9BBB4EF4-AF3A-4E4F-A97F-720616212889}" dt="2024-12-04T15:16:00.286" v="38" actId="1076"/>
        <pc:sldMkLst>
          <pc:docMk/>
          <pc:sldMk cId="399894147" sldId="281"/>
        </pc:sldMkLst>
        <pc:spChg chg="del">
          <ac:chgData name="Snyder, William Riley" userId="342b1ce0-d8e2-4518-af74-4ede2805bdb2" providerId="ADAL" clId="{9BBB4EF4-AF3A-4E4F-A97F-720616212889}" dt="2024-12-04T15:13:25.244" v="22" actId="478"/>
          <ac:spMkLst>
            <pc:docMk/>
            <pc:sldMk cId="399894147" sldId="281"/>
            <ac:spMk id="4" creationId="{F91D97AC-4073-1088-DF60-DA16C11B83FE}"/>
          </ac:spMkLst>
        </pc:spChg>
        <pc:spChg chg="del">
          <ac:chgData name="Snyder, William Riley" userId="342b1ce0-d8e2-4518-af74-4ede2805bdb2" providerId="ADAL" clId="{9BBB4EF4-AF3A-4E4F-A97F-720616212889}" dt="2024-12-04T15:13:12.941" v="17" actId="478"/>
          <ac:spMkLst>
            <pc:docMk/>
            <pc:sldMk cId="399894147" sldId="281"/>
            <ac:spMk id="5" creationId="{2C579C1C-ABF3-0B80-5496-F01790884C1E}"/>
          </ac:spMkLst>
        </pc:spChg>
        <pc:spChg chg="add del mod">
          <ac:chgData name="Snyder, William Riley" userId="342b1ce0-d8e2-4518-af74-4ede2805bdb2" providerId="ADAL" clId="{9BBB4EF4-AF3A-4E4F-A97F-720616212889}" dt="2024-12-04T15:13:28.301" v="23" actId="478"/>
          <ac:spMkLst>
            <pc:docMk/>
            <pc:sldMk cId="399894147" sldId="281"/>
            <ac:spMk id="11" creationId="{5FA8F7F4-12E0-16A6-33CD-04601AA6F2FA}"/>
          </ac:spMkLst>
        </pc:spChg>
        <pc:picChg chg="add mod">
          <ac:chgData name="Snyder, William Riley" userId="342b1ce0-d8e2-4518-af74-4ede2805bdb2" providerId="ADAL" clId="{9BBB4EF4-AF3A-4E4F-A97F-720616212889}" dt="2024-12-04T15:15:56.453" v="36" actId="1076"/>
          <ac:picMkLst>
            <pc:docMk/>
            <pc:sldMk cId="399894147" sldId="281"/>
            <ac:picMk id="9" creationId="{DF53A931-CA40-5363-B634-DDE75D6F00D8}"/>
          </ac:picMkLst>
        </pc:picChg>
        <pc:picChg chg="add mod">
          <ac:chgData name="Snyder, William Riley" userId="342b1ce0-d8e2-4518-af74-4ede2805bdb2" providerId="ADAL" clId="{9BBB4EF4-AF3A-4E4F-A97F-720616212889}" dt="2024-12-04T15:15:54.117" v="35" actId="1076"/>
          <ac:picMkLst>
            <pc:docMk/>
            <pc:sldMk cId="399894147" sldId="281"/>
            <ac:picMk id="13" creationId="{760A2021-664F-1969-1F63-3161C4A825F5}"/>
          </ac:picMkLst>
        </pc:picChg>
        <pc:picChg chg="add mod">
          <ac:chgData name="Snyder, William Riley" userId="342b1ce0-d8e2-4518-af74-4ede2805bdb2" providerId="ADAL" clId="{9BBB4EF4-AF3A-4E4F-A97F-720616212889}" dt="2024-12-04T15:16:00.286" v="38" actId="1076"/>
          <ac:picMkLst>
            <pc:docMk/>
            <pc:sldMk cId="399894147" sldId="281"/>
            <ac:picMk id="15" creationId="{954D23B6-0AE5-021F-530D-26BB65F7BB22}"/>
          </ac:picMkLst>
        </pc:picChg>
      </pc:sldChg>
      <pc:sldChg chg="del">
        <pc:chgData name="Snyder, William Riley" userId="342b1ce0-d8e2-4518-af74-4ede2805bdb2" providerId="ADAL" clId="{9BBB4EF4-AF3A-4E4F-A97F-720616212889}" dt="2024-12-04T15:11:11.653" v="16" actId="47"/>
        <pc:sldMkLst>
          <pc:docMk/>
          <pc:sldMk cId="3961641349" sldId="284"/>
        </pc:sldMkLst>
      </pc:sldChg>
      <pc:sldChg chg="addSp delSp modSp mod">
        <pc:chgData name="Snyder, William Riley" userId="342b1ce0-d8e2-4518-af74-4ede2805bdb2" providerId="ADAL" clId="{9BBB4EF4-AF3A-4E4F-A97F-720616212889}" dt="2024-12-04T15:10:34.814" v="15" actId="478"/>
        <pc:sldMkLst>
          <pc:docMk/>
          <pc:sldMk cId="1422505034" sldId="287"/>
        </pc:sldMkLst>
        <pc:picChg chg="add mod">
          <ac:chgData name="Snyder, William Riley" userId="342b1ce0-d8e2-4518-af74-4ede2805bdb2" providerId="ADAL" clId="{9BBB4EF4-AF3A-4E4F-A97F-720616212889}" dt="2024-12-04T15:10:34.406" v="14" actId="931"/>
          <ac:picMkLst>
            <pc:docMk/>
            <pc:sldMk cId="1422505034" sldId="287"/>
            <ac:picMk id="5" creationId="{B7F7F0EF-D463-1999-DF44-B2F38192A624}"/>
          </ac:picMkLst>
        </pc:picChg>
        <pc:picChg chg="add del">
          <ac:chgData name="Snyder, William Riley" userId="342b1ce0-d8e2-4518-af74-4ede2805bdb2" providerId="ADAL" clId="{9BBB4EF4-AF3A-4E4F-A97F-720616212889}" dt="2024-12-04T15:10:34.814" v="15" actId="478"/>
          <ac:picMkLst>
            <pc:docMk/>
            <pc:sldMk cId="1422505034" sldId="287"/>
            <ac:picMk id="8" creationId="{DC43571C-712B-5F5C-E131-038C568D043B}"/>
          </ac:picMkLst>
        </pc:picChg>
      </pc:sldChg>
      <pc:sldChg chg="addSp delSp modSp add mod">
        <pc:chgData name="Snyder, William Riley" userId="342b1ce0-d8e2-4518-af74-4ede2805bdb2" providerId="ADAL" clId="{9BBB4EF4-AF3A-4E4F-A97F-720616212889}" dt="2024-12-04T14:58:05.417" v="6" actId="1076"/>
        <pc:sldMkLst>
          <pc:docMk/>
          <pc:sldMk cId="3623308148" sldId="306"/>
        </pc:sldMkLst>
        <pc:spChg chg="del">
          <ac:chgData name="Snyder, William Riley" userId="342b1ce0-d8e2-4518-af74-4ede2805bdb2" providerId="ADAL" clId="{9BBB4EF4-AF3A-4E4F-A97F-720616212889}" dt="2024-12-04T14:58:01.394" v="4" actId="478"/>
          <ac:spMkLst>
            <pc:docMk/>
            <pc:sldMk cId="3623308148" sldId="306"/>
            <ac:spMk id="4" creationId="{F91D97AC-4073-1088-DF60-DA16C11B83FE}"/>
          </ac:spMkLst>
        </pc:spChg>
        <pc:spChg chg="add del mod">
          <ac:chgData name="Snyder, William Riley" userId="342b1ce0-d8e2-4518-af74-4ede2805bdb2" providerId="ADAL" clId="{9BBB4EF4-AF3A-4E4F-A97F-720616212889}" dt="2024-12-04T14:58:04.041" v="5" actId="478"/>
          <ac:spMkLst>
            <pc:docMk/>
            <pc:sldMk cId="3623308148" sldId="306"/>
            <ac:spMk id="10" creationId="{CF5AAAF0-66ED-5F7A-14F3-A2D5A00154E4}"/>
          </ac:spMkLst>
        </pc:spChg>
        <pc:picChg chg="add mod">
          <ac:chgData name="Snyder, William Riley" userId="342b1ce0-d8e2-4518-af74-4ede2805bdb2" providerId="ADAL" clId="{9BBB4EF4-AF3A-4E4F-A97F-720616212889}" dt="2024-12-04T14:58:05.417" v="6" actId="1076"/>
          <ac:picMkLst>
            <pc:docMk/>
            <pc:sldMk cId="3623308148" sldId="306"/>
            <ac:picMk id="8" creationId="{9B231021-6AF9-BD48-2B38-3036FC864EED}"/>
          </ac:picMkLst>
        </pc:picChg>
      </pc:sldChg>
    </pc:docChg>
  </pc:docChgLst>
  <pc:docChgLst>
    <pc:chgData name="Snyder, William Riley" userId="342b1ce0-d8e2-4518-af74-4ede2805bdb2" providerId="ADAL" clId="{64AA63CB-209E-44EB-88A9-0CFA912C4F0B}"/>
    <pc:docChg chg="addSld modSld">
      <pc:chgData name="Snyder, William Riley" userId="342b1ce0-d8e2-4518-af74-4ede2805bdb2" providerId="ADAL" clId="{64AA63CB-209E-44EB-88A9-0CFA912C4F0B}" dt="2024-12-04T06:12:24.952" v="0"/>
      <pc:docMkLst>
        <pc:docMk/>
      </pc:docMkLst>
      <pc:sldChg chg="add">
        <pc:chgData name="Snyder, William Riley" userId="342b1ce0-d8e2-4518-af74-4ede2805bdb2" providerId="ADAL" clId="{64AA63CB-209E-44EB-88A9-0CFA912C4F0B}" dt="2024-12-04T06:12:24.952" v="0"/>
        <pc:sldMkLst>
          <pc:docMk/>
          <pc:sldMk cId="4192446110" sldId="289"/>
        </pc:sldMkLst>
      </pc:sldChg>
    </pc:docChg>
  </pc:docChgLst>
  <pc:docChgLst>
    <pc:chgData name="Shang, Weixiao" userId="ef45bbfb-7204-4d1d-8487-be6e64f18741" providerId="ADAL" clId="{D571DEFB-EBA4-4D60-ADA7-D6B5F7B0E726}"/>
    <pc:docChg chg="modSld">
      <pc:chgData name="Shang, Weixiao" userId="ef45bbfb-7204-4d1d-8487-be6e64f18741" providerId="ADAL" clId="{D571DEFB-EBA4-4D60-ADA7-D6B5F7B0E726}" dt="2024-09-24T03:08:03.353" v="19" actId="20577"/>
      <pc:docMkLst>
        <pc:docMk/>
      </pc:docMkLst>
      <pc:sldChg chg="modSp mod">
        <pc:chgData name="Shang, Weixiao" userId="ef45bbfb-7204-4d1d-8487-be6e64f18741" providerId="ADAL" clId="{D571DEFB-EBA4-4D60-ADA7-D6B5F7B0E726}" dt="2024-09-24T03:07:58.816" v="17" actId="20577"/>
        <pc:sldMkLst>
          <pc:docMk/>
          <pc:sldMk cId="2664743580" sldId="257"/>
        </pc:sldMkLst>
        <pc:spChg chg="mod">
          <ac:chgData name="Shang, Weixiao" userId="ef45bbfb-7204-4d1d-8487-be6e64f18741" providerId="ADAL" clId="{D571DEFB-EBA4-4D60-ADA7-D6B5F7B0E726}" dt="2024-09-24T03:07:58.816" v="17" actId="20577"/>
          <ac:spMkLst>
            <pc:docMk/>
            <pc:sldMk cId="2664743580" sldId="257"/>
            <ac:spMk id="3" creationId="{4021E30B-3F73-3D4B-B22E-DFCD13F0982C}"/>
          </ac:spMkLst>
        </pc:spChg>
      </pc:sldChg>
      <pc:sldChg chg="modSp">
        <pc:chgData name="Shang, Weixiao" userId="ef45bbfb-7204-4d1d-8487-be6e64f18741" providerId="ADAL" clId="{D571DEFB-EBA4-4D60-ADA7-D6B5F7B0E726}" dt="2024-09-24T03:08:03.353" v="19" actId="20577"/>
        <pc:sldMkLst>
          <pc:docMk/>
          <pc:sldMk cId="3623823879" sldId="258"/>
        </pc:sldMkLst>
        <pc:spChg chg="mod">
          <ac:chgData name="Shang, Weixiao" userId="ef45bbfb-7204-4d1d-8487-be6e64f18741" providerId="ADAL" clId="{D571DEFB-EBA4-4D60-ADA7-D6B5F7B0E726}" dt="2024-09-24T03:08:03.353" v="19" actId="20577"/>
          <ac:spMkLst>
            <pc:docMk/>
            <pc:sldMk cId="3623823879" sldId="258"/>
            <ac:spMk id="4" creationId="{1D37C11B-143A-F242-BB46-7995C2A2FD98}"/>
          </ac:spMkLst>
        </pc:spChg>
      </pc:sldChg>
    </pc:docChg>
  </pc:docChgLst>
  <pc:docChgLst>
    <pc:chgData name="Jackson, Jonathan Scott" userId="b6e5d07c-00c6-404a-94be-45199839b74a" providerId="ADAL" clId="{BC0D082A-379B-4007-9D32-4227D736F430}"/>
    <pc:docChg chg="custSel addSld modSld">
      <pc:chgData name="Jackson, Jonathan Scott" userId="b6e5d07c-00c6-404a-94be-45199839b74a" providerId="ADAL" clId="{BC0D082A-379B-4007-9D32-4227D736F430}" dt="2024-12-04T15:26:15.317" v="446" actId="20577"/>
      <pc:docMkLst>
        <pc:docMk/>
      </pc:docMkLst>
      <pc:sldChg chg="modSp mod">
        <pc:chgData name="Jackson, Jonathan Scott" userId="b6e5d07c-00c6-404a-94be-45199839b74a" providerId="ADAL" clId="{BC0D082A-379B-4007-9D32-4227D736F430}" dt="2024-12-04T15:18:00.023" v="286" actId="20577"/>
        <pc:sldMkLst>
          <pc:docMk/>
          <pc:sldMk cId="2664743580" sldId="257"/>
        </pc:sldMkLst>
        <pc:spChg chg="mod">
          <ac:chgData name="Jackson, Jonathan Scott" userId="b6e5d07c-00c6-404a-94be-45199839b74a" providerId="ADAL" clId="{BC0D082A-379B-4007-9D32-4227D736F430}" dt="2024-12-04T15:18:00.023" v="286" actId="20577"/>
          <ac:spMkLst>
            <pc:docMk/>
            <pc:sldMk cId="2664743580" sldId="257"/>
            <ac:spMk id="3" creationId="{4021E30B-3F73-3D4B-B22E-DFCD13F0982C}"/>
          </ac:spMkLst>
        </pc:spChg>
      </pc:sldChg>
      <pc:sldChg chg="modSp mod">
        <pc:chgData name="Jackson, Jonathan Scott" userId="b6e5d07c-00c6-404a-94be-45199839b74a" providerId="ADAL" clId="{BC0D082A-379B-4007-9D32-4227D736F430}" dt="2024-12-04T14:23:37.098" v="10" actId="20577"/>
        <pc:sldMkLst>
          <pc:docMk/>
          <pc:sldMk cId="3623823879" sldId="258"/>
        </pc:sldMkLst>
        <pc:spChg chg="mod">
          <ac:chgData name="Jackson, Jonathan Scott" userId="b6e5d07c-00c6-404a-94be-45199839b74a" providerId="ADAL" clId="{BC0D082A-379B-4007-9D32-4227D736F430}" dt="2024-12-04T14:23:37.098" v="10" actId="20577"/>
          <ac:spMkLst>
            <pc:docMk/>
            <pc:sldMk cId="3623823879" sldId="258"/>
            <ac:spMk id="2" creationId="{6F20CA04-95A2-1882-77E7-B50019DECA14}"/>
          </ac:spMkLst>
        </pc:spChg>
        <pc:spChg chg="mod">
          <ac:chgData name="Jackson, Jonathan Scott" userId="b6e5d07c-00c6-404a-94be-45199839b74a" providerId="ADAL" clId="{BC0D082A-379B-4007-9D32-4227D736F430}" dt="2024-12-04T14:23:23.514" v="1" actId="5793"/>
          <ac:spMkLst>
            <pc:docMk/>
            <pc:sldMk cId="3623823879" sldId="258"/>
            <ac:spMk id="4" creationId="{1D37C11B-143A-F242-BB46-7995C2A2FD98}"/>
          </ac:spMkLst>
        </pc:spChg>
      </pc:sldChg>
      <pc:sldChg chg="modSp mod">
        <pc:chgData name="Jackson, Jonathan Scott" userId="b6e5d07c-00c6-404a-94be-45199839b74a" providerId="ADAL" clId="{BC0D082A-379B-4007-9D32-4227D736F430}" dt="2024-12-04T14:27:30.005" v="34" actId="1076"/>
        <pc:sldMkLst>
          <pc:docMk/>
          <pc:sldMk cId="2288757416" sldId="263"/>
        </pc:sldMkLst>
        <pc:picChg chg="mod">
          <ac:chgData name="Jackson, Jonathan Scott" userId="b6e5d07c-00c6-404a-94be-45199839b74a" providerId="ADAL" clId="{BC0D082A-379B-4007-9D32-4227D736F430}" dt="2024-12-04T14:27:30.005" v="34" actId="1076"/>
          <ac:picMkLst>
            <pc:docMk/>
            <pc:sldMk cId="2288757416" sldId="263"/>
            <ac:picMk id="11" creationId="{41E1877C-DCDF-45B0-54F3-B70F1661C935}"/>
          </ac:picMkLst>
        </pc:picChg>
      </pc:sldChg>
      <pc:sldChg chg="modSp mod">
        <pc:chgData name="Jackson, Jonathan Scott" userId="b6e5d07c-00c6-404a-94be-45199839b74a" providerId="ADAL" clId="{BC0D082A-379B-4007-9D32-4227D736F430}" dt="2024-12-04T15:26:15.317" v="446" actId="20577"/>
        <pc:sldMkLst>
          <pc:docMk/>
          <pc:sldMk cId="109349051" sldId="274"/>
        </pc:sldMkLst>
        <pc:graphicFrameChg chg="modGraphic">
          <ac:chgData name="Jackson, Jonathan Scott" userId="b6e5d07c-00c6-404a-94be-45199839b74a" providerId="ADAL" clId="{BC0D082A-379B-4007-9D32-4227D736F430}" dt="2024-12-04T15:26:15.317" v="446" actId="20577"/>
          <ac:graphicFrameMkLst>
            <pc:docMk/>
            <pc:sldMk cId="109349051" sldId="274"/>
            <ac:graphicFrameMk id="10" creationId="{190AAECC-C93D-858E-2017-2766462FFC49}"/>
          </ac:graphicFrameMkLst>
        </pc:graphicFrameChg>
      </pc:sldChg>
      <pc:sldChg chg="delSp modSp mod">
        <pc:chgData name="Jackson, Jonathan Scott" userId="b6e5d07c-00c6-404a-94be-45199839b74a" providerId="ADAL" clId="{BC0D082A-379B-4007-9D32-4227D736F430}" dt="2024-12-04T15:20:35.385" v="424" actId="478"/>
        <pc:sldMkLst>
          <pc:docMk/>
          <pc:sldMk cId="3592523170" sldId="279"/>
        </pc:sldMkLst>
        <pc:spChg chg="mod">
          <ac:chgData name="Jackson, Jonathan Scott" userId="b6e5d07c-00c6-404a-94be-45199839b74a" providerId="ADAL" clId="{BC0D082A-379B-4007-9D32-4227D736F430}" dt="2024-12-04T15:20:29.474" v="423" actId="20577"/>
          <ac:spMkLst>
            <pc:docMk/>
            <pc:sldMk cId="3592523170" sldId="279"/>
            <ac:spMk id="4" creationId="{F91D97AC-4073-1088-DF60-DA16C11B83FE}"/>
          </ac:spMkLst>
        </pc:spChg>
        <pc:spChg chg="del">
          <ac:chgData name="Jackson, Jonathan Scott" userId="b6e5d07c-00c6-404a-94be-45199839b74a" providerId="ADAL" clId="{BC0D082A-379B-4007-9D32-4227D736F430}" dt="2024-12-04T15:20:35.385" v="424" actId="478"/>
          <ac:spMkLst>
            <pc:docMk/>
            <pc:sldMk cId="3592523170" sldId="279"/>
            <ac:spMk id="5" creationId="{2C579C1C-ABF3-0B80-5496-F01790884C1E}"/>
          </ac:spMkLst>
        </pc:spChg>
      </pc:sldChg>
      <pc:sldChg chg="modSp mod">
        <pc:chgData name="Jackson, Jonathan Scott" userId="b6e5d07c-00c6-404a-94be-45199839b74a" providerId="ADAL" clId="{BC0D082A-379B-4007-9D32-4227D736F430}" dt="2024-12-04T15:21:11.465" v="429" actId="14100"/>
        <pc:sldMkLst>
          <pc:docMk/>
          <pc:sldMk cId="399894147" sldId="281"/>
        </pc:sldMkLst>
        <pc:picChg chg="mod">
          <ac:chgData name="Jackson, Jonathan Scott" userId="b6e5d07c-00c6-404a-94be-45199839b74a" providerId="ADAL" clId="{BC0D082A-379B-4007-9D32-4227D736F430}" dt="2024-12-04T15:21:04" v="425" actId="1076"/>
          <ac:picMkLst>
            <pc:docMk/>
            <pc:sldMk cId="399894147" sldId="281"/>
            <ac:picMk id="9" creationId="{DF53A931-CA40-5363-B634-DDE75D6F00D8}"/>
          </ac:picMkLst>
        </pc:picChg>
        <pc:picChg chg="mod">
          <ac:chgData name="Jackson, Jonathan Scott" userId="b6e5d07c-00c6-404a-94be-45199839b74a" providerId="ADAL" clId="{BC0D082A-379B-4007-9D32-4227D736F430}" dt="2024-12-04T15:21:07.289" v="427" actId="1076"/>
          <ac:picMkLst>
            <pc:docMk/>
            <pc:sldMk cId="399894147" sldId="281"/>
            <ac:picMk id="13" creationId="{760A2021-664F-1969-1F63-3161C4A825F5}"/>
          </ac:picMkLst>
        </pc:picChg>
        <pc:picChg chg="mod">
          <ac:chgData name="Jackson, Jonathan Scott" userId="b6e5d07c-00c6-404a-94be-45199839b74a" providerId="ADAL" clId="{BC0D082A-379B-4007-9D32-4227D736F430}" dt="2024-12-04T15:21:11.465" v="429" actId="14100"/>
          <ac:picMkLst>
            <pc:docMk/>
            <pc:sldMk cId="399894147" sldId="281"/>
            <ac:picMk id="15" creationId="{954D23B6-0AE5-021F-530D-26BB65F7BB22}"/>
          </ac:picMkLst>
        </pc:picChg>
      </pc:sldChg>
      <pc:sldChg chg="addSp delSp modSp mod">
        <pc:chgData name="Jackson, Jonathan Scott" userId="b6e5d07c-00c6-404a-94be-45199839b74a" providerId="ADAL" clId="{BC0D082A-379B-4007-9D32-4227D736F430}" dt="2024-12-04T14:50:50.793" v="255" actId="14100"/>
        <pc:sldMkLst>
          <pc:docMk/>
          <pc:sldMk cId="3404286826" sldId="283"/>
        </pc:sldMkLst>
        <pc:spChg chg="del">
          <ac:chgData name="Jackson, Jonathan Scott" userId="b6e5d07c-00c6-404a-94be-45199839b74a" providerId="ADAL" clId="{BC0D082A-379B-4007-9D32-4227D736F430}" dt="2024-12-04T14:24:39.518" v="14" actId="478"/>
          <ac:spMkLst>
            <pc:docMk/>
            <pc:sldMk cId="3404286826" sldId="283"/>
            <ac:spMk id="3" creationId="{E6D45914-485E-6AC9-85F6-32C03E7915BE}"/>
          </ac:spMkLst>
        </pc:spChg>
        <pc:spChg chg="del mod">
          <ac:chgData name="Jackson, Jonathan Scott" userId="b6e5d07c-00c6-404a-94be-45199839b74a" providerId="ADAL" clId="{BC0D082A-379B-4007-9D32-4227D736F430}" dt="2024-12-04T14:25:25.270" v="23" actId="478"/>
          <ac:spMkLst>
            <pc:docMk/>
            <pc:sldMk cId="3404286826" sldId="283"/>
            <ac:spMk id="4" creationId="{F91D97AC-4073-1088-DF60-DA16C11B83FE}"/>
          </ac:spMkLst>
        </pc:spChg>
        <pc:spChg chg="del">
          <ac:chgData name="Jackson, Jonathan Scott" userId="b6e5d07c-00c6-404a-94be-45199839b74a" providerId="ADAL" clId="{BC0D082A-379B-4007-9D32-4227D736F430}" dt="2024-12-04T14:24:11.938" v="11" actId="478"/>
          <ac:spMkLst>
            <pc:docMk/>
            <pc:sldMk cId="3404286826" sldId="283"/>
            <ac:spMk id="5" creationId="{2C579C1C-ABF3-0B80-5496-F01790884C1E}"/>
          </ac:spMkLst>
        </pc:spChg>
        <pc:spChg chg="add del mod">
          <ac:chgData name="Jackson, Jonathan Scott" userId="b6e5d07c-00c6-404a-94be-45199839b74a" providerId="ADAL" clId="{BC0D082A-379B-4007-9D32-4227D736F430}" dt="2024-12-04T14:24:44.004" v="16" actId="478"/>
          <ac:spMkLst>
            <pc:docMk/>
            <pc:sldMk cId="3404286826" sldId="283"/>
            <ac:spMk id="9" creationId="{3003F7A0-502D-555C-4904-34CAC49F122A}"/>
          </ac:spMkLst>
        </pc:spChg>
        <pc:spChg chg="add del mod">
          <ac:chgData name="Jackson, Jonathan Scott" userId="b6e5d07c-00c6-404a-94be-45199839b74a" providerId="ADAL" clId="{BC0D082A-379B-4007-9D32-4227D736F430}" dt="2024-12-04T14:25:12.626" v="21" actId="478"/>
          <ac:spMkLst>
            <pc:docMk/>
            <pc:sldMk cId="3404286826" sldId="283"/>
            <ac:spMk id="10" creationId="{0FB265DA-1EED-006D-18D1-186D89547AA8}"/>
          </ac:spMkLst>
        </pc:spChg>
        <pc:spChg chg="add mod">
          <ac:chgData name="Jackson, Jonathan Scott" userId="b6e5d07c-00c6-404a-94be-45199839b74a" providerId="ADAL" clId="{BC0D082A-379B-4007-9D32-4227D736F430}" dt="2024-12-04T14:48:33.800" v="149" actId="20577"/>
          <ac:spMkLst>
            <pc:docMk/>
            <pc:sldMk cId="3404286826" sldId="283"/>
            <ac:spMk id="11" creationId="{4BC14F99-7AAC-D713-6F8E-902E5BB5703D}"/>
          </ac:spMkLst>
        </pc:spChg>
        <pc:spChg chg="add del mod">
          <ac:chgData name="Jackson, Jonathan Scott" userId="b6e5d07c-00c6-404a-94be-45199839b74a" providerId="ADAL" clId="{BC0D082A-379B-4007-9D32-4227D736F430}" dt="2024-12-04T14:25:27.907" v="25" actId="478"/>
          <ac:spMkLst>
            <pc:docMk/>
            <pc:sldMk cId="3404286826" sldId="283"/>
            <ac:spMk id="14" creationId="{BA5CCEC2-D877-452E-C47E-B1B0A7DA388B}"/>
          </ac:spMkLst>
        </pc:spChg>
        <pc:spChg chg="add mod">
          <ac:chgData name="Jackson, Jonathan Scott" userId="b6e5d07c-00c6-404a-94be-45199839b74a" providerId="ADAL" clId="{BC0D082A-379B-4007-9D32-4227D736F430}" dt="2024-12-04T14:50:44.018" v="254" actId="20577"/>
          <ac:spMkLst>
            <pc:docMk/>
            <pc:sldMk cId="3404286826" sldId="283"/>
            <ac:spMk id="16" creationId="{4690D6A1-4E39-7BA7-B0B8-597F9F6DE8C5}"/>
          </ac:spMkLst>
        </pc:spChg>
        <pc:picChg chg="mod">
          <ac:chgData name="Jackson, Jonathan Scott" userId="b6e5d07c-00c6-404a-94be-45199839b74a" providerId="ADAL" clId="{BC0D082A-379B-4007-9D32-4227D736F430}" dt="2024-12-04T14:25:36.058" v="28" actId="1076"/>
          <ac:picMkLst>
            <pc:docMk/>
            <pc:sldMk cId="3404286826" sldId="283"/>
            <ac:picMk id="13" creationId="{4A6393FA-DC84-5CAA-F93D-212DB86A0439}"/>
          </ac:picMkLst>
        </pc:picChg>
        <pc:picChg chg="mod">
          <ac:chgData name="Jackson, Jonathan Scott" userId="b6e5d07c-00c6-404a-94be-45199839b74a" providerId="ADAL" clId="{BC0D082A-379B-4007-9D32-4227D736F430}" dt="2024-12-04T14:50:50.793" v="255" actId="14100"/>
          <ac:picMkLst>
            <pc:docMk/>
            <pc:sldMk cId="3404286826" sldId="283"/>
            <ac:picMk id="15" creationId="{3D67A744-6995-CC20-B751-FD749C278A10}"/>
          </ac:picMkLst>
        </pc:picChg>
      </pc:sldChg>
      <pc:sldChg chg="modSp mod">
        <pc:chgData name="Jackson, Jonathan Scott" userId="b6e5d07c-00c6-404a-94be-45199839b74a" providerId="ADAL" clId="{BC0D082A-379B-4007-9D32-4227D736F430}" dt="2024-12-04T14:27:46.468" v="35" actId="1076"/>
        <pc:sldMkLst>
          <pc:docMk/>
          <pc:sldMk cId="2133075717" sldId="304"/>
        </pc:sldMkLst>
        <pc:picChg chg="mod">
          <ac:chgData name="Jackson, Jonathan Scott" userId="b6e5d07c-00c6-404a-94be-45199839b74a" providerId="ADAL" clId="{BC0D082A-379B-4007-9D32-4227D736F430}" dt="2024-12-04T14:27:46.468" v="35" actId="1076"/>
          <ac:picMkLst>
            <pc:docMk/>
            <pc:sldMk cId="2133075717" sldId="304"/>
            <ac:picMk id="11" creationId="{A744D569-A29C-02D5-EF68-663264235472}"/>
          </ac:picMkLst>
        </pc:picChg>
      </pc:sldChg>
      <pc:sldChg chg="modSp mod">
        <pc:chgData name="Jackson, Jonathan Scott" userId="b6e5d07c-00c6-404a-94be-45199839b74a" providerId="ADAL" clId="{BC0D082A-379B-4007-9D32-4227D736F430}" dt="2024-12-04T14:28:02.380" v="36" actId="1076"/>
        <pc:sldMkLst>
          <pc:docMk/>
          <pc:sldMk cId="586812095" sldId="305"/>
        </pc:sldMkLst>
        <pc:picChg chg="mod">
          <ac:chgData name="Jackson, Jonathan Scott" userId="b6e5d07c-00c6-404a-94be-45199839b74a" providerId="ADAL" clId="{BC0D082A-379B-4007-9D32-4227D736F430}" dt="2024-12-04T14:28:02.380" v="36" actId="1076"/>
          <ac:picMkLst>
            <pc:docMk/>
            <pc:sldMk cId="586812095" sldId="305"/>
            <ac:picMk id="5" creationId="{08117691-AF16-412A-A7A0-109ADE445BE0}"/>
          </ac:picMkLst>
        </pc:picChg>
      </pc:sldChg>
      <pc:sldChg chg="delSp add mod">
        <pc:chgData name="Jackson, Jonathan Scott" userId="b6e5d07c-00c6-404a-94be-45199839b74a" providerId="ADAL" clId="{BC0D082A-379B-4007-9D32-4227D736F430}" dt="2024-12-04T15:25:30.597" v="432" actId="478"/>
        <pc:sldMkLst>
          <pc:docMk/>
          <pc:sldMk cId="1588680800" sldId="307"/>
        </pc:sldMkLst>
        <pc:picChg chg="del">
          <ac:chgData name="Jackson, Jonathan Scott" userId="b6e5d07c-00c6-404a-94be-45199839b74a" providerId="ADAL" clId="{BC0D082A-379B-4007-9D32-4227D736F430}" dt="2024-12-04T15:25:30.597" v="432" actId="478"/>
          <ac:picMkLst>
            <pc:docMk/>
            <pc:sldMk cId="1588680800" sldId="307"/>
            <ac:picMk id="8" creationId="{9B231021-6AF9-BD48-2B38-3036FC864EED}"/>
          </ac:picMkLst>
        </pc:picChg>
      </pc:sldChg>
      <pc:sldChg chg="delSp add mod">
        <pc:chgData name="Jackson, Jonathan Scott" userId="b6e5d07c-00c6-404a-94be-45199839b74a" providerId="ADAL" clId="{BC0D082A-379B-4007-9D32-4227D736F430}" dt="2024-12-04T15:25:31.691" v="433" actId="478"/>
        <pc:sldMkLst>
          <pc:docMk/>
          <pc:sldMk cId="3436710482" sldId="308"/>
        </pc:sldMkLst>
        <pc:picChg chg="del">
          <ac:chgData name="Jackson, Jonathan Scott" userId="b6e5d07c-00c6-404a-94be-45199839b74a" providerId="ADAL" clId="{BC0D082A-379B-4007-9D32-4227D736F430}" dt="2024-12-04T15:25:31.691" v="433" actId="478"/>
          <ac:picMkLst>
            <pc:docMk/>
            <pc:sldMk cId="3436710482" sldId="308"/>
            <ac:picMk id="8" creationId="{9B231021-6AF9-BD48-2B38-3036FC864EED}"/>
          </ac:picMkLst>
        </pc:picChg>
      </pc:sldChg>
    </pc:docChg>
  </pc:docChgLst>
  <pc:docChgLst>
    <pc:chgData name="Day, Connor Maxwell" userId="5403e4ea-4652-4532-9469-028fa13e67a0" providerId="ADAL" clId="{0C7F2017-D8A2-4EE9-A93D-2AFA46455D74}"/>
    <pc:docChg chg="custSel modSld">
      <pc:chgData name="Day, Connor Maxwell" userId="5403e4ea-4652-4532-9469-028fa13e67a0" providerId="ADAL" clId="{0C7F2017-D8A2-4EE9-A93D-2AFA46455D74}" dt="2024-12-04T14:45:51.416" v="314" actId="20577"/>
      <pc:docMkLst>
        <pc:docMk/>
      </pc:docMkLst>
      <pc:sldChg chg="addSp modSp mod">
        <pc:chgData name="Day, Connor Maxwell" userId="5403e4ea-4652-4532-9469-028fa13e67a0" providerId="ADAL" clId="{0C7F2017-D8A2-4EE9-A93D-2AFA46455D74}" dt="2024-12-04T14:45:51.416" v="314" actId="20577"/>
        <pc:sldMkLst>
          <pc:docMk/>
          <pc:sldMk cId="806178532" sldId="273"/>
        </pc:sldMkLst>
        <pc:spChg chg="mod">
          <ac:chgData name="Day, Connor Maxwell" userId="5403e4ea-4652-4532-9469-028fa13e67a0" providerId="ADAL" clId="{0C7F2017-D8A2-4EE9-A93D-2AFA46455D74}" dt="2024-12-04T14:45:51.416" v="314" actId="20577"/>
          <ac:spMkLst>
            <pc:docMk/>
            <pc:sldMk cId="806178532" sldId="273"/>
            <ac:spMk id="4" creationId="{F91D97AC-4073-1088-DF60-DA16C11B83FE}"/>
          </ac:spMkLst>
        </pc:spChg>
        <pc:picChg chg="add mod">
          <ac:chgData name="Day, Connor Maxwell" userId="5403e4ea-4652-4532-9469-028fa13e67a0" providerId="ADAL" clId="{0C7F2017-D8A2-4EE9-A93D-2AFA46455D74}" dt="2024-12-04T14:44:52.524" v="134" actId="1076"/>
          <ac:picMkLst>
            <pc:docMk/>
            <pc:sldMk cId="806178532" sldId="273"/>
            <ac:picMk id="8" creationId="{2C373F6D-46C4-C326-6BA8-175968363BF0}"/>
          </ac:picMkLst>
        </pc:picChg>
        <pc:picChg chg="mod">
          <ac:chgData name="Day, Connor Maxwell" userId="5403e4ea-4652-4532-9469-028fa13e67a0" providerId="ADAL" clId="{0C7F2017-D8A2-4EE9-A93D-2AFA46455D74}" dt="2024-12-04T14:44:54.204" v="135" actId="1076"/>
          <ac:picMkLst>
            <pc:docMk/>
            <pc:sldMk cId="806178532" sldId="273"/>
            <ac:picMk id="9" creationId="{C83E6731-49E1-8B28-8008-DEE53FB465BD}"/>
          </ac:picMkLst>
        </pc:picChg>
      </pc:sldChg>
      <pc:sldChg chg="addSp delSp modSp mod">
        <pc:chgData name="Day, Connor Maxwell" userId="5403e4ea-4652-4532-9469-028fa13e67a0" providerId="ADAL" clId="{0C7F2017-D8A2-4EE9-A93D-2AFA46455D74}" dt="2024-12-04T14:40:32.611" v="123" actId="20577"/>
        <pc:sldMkLst>
          <pc:docMk/>
          <pc:sldMk cId="1445138798" sldId="285"/>
        </pc:sldMkLst>
        <pc:spChg chg="add mod">
          <ac:chgData name="Day, Connor Maxwell" userId="5403e4ea-4652-4532-9469-028fa13e67a0" providerId="ADAL" clId="{0C7F2017-D8A2-4EE9-A93D-2AFA46455D74}" dt="2024-12-04T14:40:32.611" v="123" actId="20577"/>
          <ac:spMkLst>
            <pc:docMk/>
            <pc:sldMk cId="1445138798" sldId="285"/>
            <ac:spMk id="8" creationId="{B04CF991-43AC-57D0-1F86-2CE950745A66}"/>
          </ac:spMkLst>
        </pc:spChg>
        <pc:picChg chg="add mod modCrop">
          <ac:chgData name="Day, Connor Maxwell" userId="5403e4ea-4652-4532-9469-028fa13e67a0" providerId="ADAL" clId="{0C7F2017-D8A2-4EE9-A93D-2AFA46455D74}" dt="2024-12-04T14:38:11.010" v="4" actId="1076"/>
          <ac:picMkLst>
            <pc:docMk/>
            <pc:sldMk cId="1445138798" sldId="285"/>
            <ac:picMk id="5" creationId="{C0DA6D89-6B88-65EA-55C1-B734972BDB7A}"/>
          </ac:picMkLst>
        </pc:picChg>
        <pc:picChg chg="del">
          <ac:chgData name="Day, Connor Maxwell" userId="5403e4ea-4652-4532-9469-028fa13e67a0" providerId="ADAL" clId="{0C7F2017-D8A2-4EE9-A93D-2AFA46455D74}" dt="2024-12-04T14:37:57.993" v="0" actId="478"/>
          <ac:picMkLst>
            <pc:docMk/>
            <pc:sldMk cId="1445138798" sldId="285"/>
            <ac:picMk id="9" creationId="{94984687-3DEB-985C-09EB-4CED90EE748D}"/>
          </ac:picMkLst>
        </pc:picChg>
      </pc:sldChg>
    </pc:docChg>
  </pc:docChgLst>
  <pc:docChgLst>
    <pc:chgData name="Day, Connor Maxwell" userId="5403e4ea-4652-4532-9469-028fa13e67a0" providerId="ADAL" clId="{C94FB808-49BE-48C3-B9D6-94F7B712776C}"/>
    <pc:docChg chg="modSld sldOrd">
      <pc:chgData name="Day, Connor Maxwell" userId="5403e4ea-4652-4532-9469-028fa13e67a0" providerId="ADAL" clId="{C94FB808-49BE-48C3-B9D6-94F7B712776C}" dt="2024-12-02T23:56:21.084" v="0"/>
      <pc:docMkLst>
        <pc:docMk/>
      </pc:docMkLst>
      <pc:sldChg chg="ord">
        <pc:chgData name="Day, Connor Maxwell" userId="5403e4ea-4652-4532-9469-028fa13e67a0" providerId="ADAL" clId="{C94FB808-49BE-48C3-B9D6-94F7B712776C}" dt="2024-12-02T23:56:21.084" v="0"/>
        <pc:sldMkLst>
          <pc:docMk/>
          <pc:sldMk cId="2288757416" sldId="263"/>
        </pc:sldMkLst>
      </pc:sldChg>
    </pc:docChg>
  </pc:docChgLst>
  <pc:docChgLst>
    <pc:chgData name="Jackson, Jonathan Scott" userId="S::jacks856@purdue.edu::b6e5d07c-00c6-404a-94be-45199839b74a" providerId="AD" clId="Web-{CE27CF4B-2054-BFE8-7BAA-7B6092B9634E}"/>
    <pc:docChg chg="modSld">
      <pc:chgData name="Jackson, Jonathan Scott" userId="S::jacks856@purdue.edu::b6e5d07c-00c6-404a-94be-45199839b74a" providerId="AD" clId="Web-{CE27CF4B-2054-BFE8-7BAA-7B6092B9634E}" dt="2024-12-04T16:27:26.146" v="12" actId="20577"/>
      <pc:docMkLst>
        <pc:docMk/>
      </pc:docMkLst>
      <pc:sldChg chg="addSp delSp modSp">
        <pc:chgData name="Jackson, Jonathan Scott" userId="S::jacks856@purdue.edu::b6e5d07c-00c6-404a-94be-45199839b74a" providerId="AD" clId="Web-{CE27CF4B-2054-BFE8-7BAA-7B6092B9634E}" dt="2024-12-04T16:27:26.146" v="12" actId="20577"/>
        <pc:sldMkLst>
          <pc:docMk/>
          <pc:sldMk cId="2664743580" sldId="257"/>
        </pc:sldMkLst>
        <pc:spChg chg="mod">
          <ac:chgData name="Jackson, Jonathan Scott" userId="S::jacks856@purdue.edu::b6e5d07c-00c6-404a-94be-45199839b74a" providerId="AD" clId="Web-{CE27CF4B-2054-BFE8-7BAA-7B6092B9634E}" dt="2024-12-04T16:27:26.146" v="12" actId="20577"/>
          <ac:spMkLst>
            <pc:docMk/>
            <pc:sldMk cId="2664743580" sldId="257"/>
            <ac:spMk id="3" creationId="{4021E30B-3F73-3D4B-B22E-DFCD13F0982C}"/>
          </ac:spMkLst>
        </pc:spChg>
        <pc:spChg chg="mod">
          <ac:chgData name="Jackson, Jonathan Scott" userId="S::jacks856@purdue.edu::b6e5d07c-00c6-404a-94be-45199839b74a" providerId="AD" clId="Web-{CE27CF4B-2054-BFE8-7BAA-7B6092B9634E}" dt="2024-12-04T15:43:46.789" v="7" actId="1076"/>
          <ac:spMkLst>
            <pc:docMk/>
            <pc:sldMk cId="2664743580" sldId="257"/>
            <ac:spMk id="6" creationId="{14DA419F-FC6F-0ED0-2C70-99EE7749F453}"/>
          </ac:spMkLst>
        </pc:spChg>
        <pc:picChg chg="add del mod">
          <ac:chgData name="Jackson, Jonathan Scott" userId="S::jacks856@purdue.edu::b6e5d07c-00c6-404a-94be-45199839b74a" providerId="AD" clId="Web-{CE27CF4B-2054-BFE8-7BAA-7B6092B9634E}" dt="2024-12-04T15:42:54.319" v="1"/>
          <ac:picMkLst>
            <pc:docMk/>
            <pc:sldMk cId="2664743580" sldId="257"/>
            <ac:picMk id="7" creationId="{647C04BE-D1D4-F86B-98C6-E6FB55D2A686}"/>
          </ac:picMkLst>
        </pc:picChg>
        <pc:picChg chg="add mod">
          <ac:chgData name="Jackson, Jonathan Scott" userId="S::jacks856@purdue.edu::b6e5d07c-00c6-404a-94be-45199839b74a" providerId="AD" clId="Web-{CE27CF4B-2054-BFE8-7BAA-7B6092B9634E}" dt="2024-12-04T15:44:02.211" v="10" actId="14100"/>
          <ac:picMkLst>
            <pc:docMk/>
            <pc:sldMk cId="2664743580" sldId="257"/>
            <ac:picMk id="8" creationId="{647E9314-AAC0-06F7-339F-106F3FC0C0DB}"/>
          </ac:picMkLst>
        </pc:picChg>
      </pc:sldChg>
    </pc:docChg>
  </pc:docChgLst>
  <pc:docChgLst>
    <pc:chgData name="Jackson, Jonathan Scott" userId="b6e5d07c-00c6-404a-94be-45199839b74a" providerId="ADAL" clId="{9C769BAE-B2FA-4015-9F63-4B5B90E5F666}"/>
    <pc:docChg chg="custSel modSld">
      <pc:chgData name="Jackson, Jonathan Scott" userId="b6e5d07c-00c6-404a-94be-45199839b74a" providerId="ADAL" clId="{9C769BAE-B2FA-4015-9F63-4B5B90E5F666}" dt="2024-12-04T00:58:13.860" v="36" actId="1076"/>
      <pc:docMkLst>
        <pc:docMk/>
      </pc:docMkLst>
      <pc:sldChg chg="addSp delSp modSp mod">
        <pc:chgData name="Jackson, Jonathan Scott" userId="b6e5d07c-00c6-404a-94be-45199839b74a" providerId="ADAL" clId="{9C769BAE-B2FA-4015-9F63-4B5B90E5F666}" dt="2024-12-03T22:45:08.274" v="22" actId="478"/>
        <pc:sldMkLst>
          <pc:docMk/>
          <pc:sldMk cId="2664743580" sldId="257"/>
        </pc:sldMkLst>
        <pc:spChg chg="mod">
          <ac:chgData name="Jackson, Jonathan Scott" userId="b6e5d07c-00c6-404a-94be-45199839b74a" providerId="ADAL" clId="{9C769BAE-B2FA-4015-9F63-4B5B90E5F666}" dt="2024-12-03T22:44:20.993" v="19" actId="20577"/>
          <ac:spMkLst>
            <pc:docMk/>
            <pc:sldMk cId="2664743580" sldId="257"/>
            <ac:spMk id="3" creationId="{4021E30B-3F73-3D4B-B22E-DFCD13F0982C}"/>
          </ac:spMkLst>
        </pc:spChg>
        <pc:picChg chg="add">
          <ac:chgData name="Jackson, Jonathan Scott" userId="b6e5d07c-00c6-404a-94be-45199839b74a" providerId="ADAL" clId="{9C769BAE-B2FA-4015-9F63-4B5B90E5F666}" dt="2024-12-03T22:44:45.046" v="20"/>
          <ac:picMkLst>
            <pc:docMk/>
            <pc:sldMk cId="2664743580" sldId="257"/>
            <ac:picMk id="1026" creationId="{A971F7E2-1A8A-B05C-5CB1-86DCF2445923}"/>
          </ac:picMkLst>
        </pc:picChg>
        <pc:picChg chg="add del">
          <ac:chgData name="Jackson, Jonathan Scott" userId="b6e5d07c-00c6-404a-94be-45199839b74a" providerId="ADAL" clId="{9C769BAE-B2FA-4015-9F63-4B5B90E5F666}" dt="2024-12-03T22:45:08.274" v="22" actId="478"/>
          <ac:picMkLst>
            <pc:docMk/>
            <pc:sldMk cId="2664743580" sldId="257"/>
            <ac:picMk id="1028" creationId="{E72936C6-61FF-D8F8-2FB3-FC95BD57D7DA}"/>
          </ac:picMkLst>
        </pc:picChg>
      </pc:sldChg>
      <pc:sldChg chg="addSp delSp modSp mod">
        <pc:chgData name="Jackson, Jonathan Scott" userId="b6e5d07c-00c6-404a-94be-45199839b74a" providerId="ADAL" clId="{9C769BAE-B2FA-4015-9F63-4B5B90E5F666}" dt="2024-12-04T00:58:13.860" v="36" actId="1076"/>
        <pc:sldMkLst>
          <pc:docMk/>
          <pc:sldMk cId="3404286826" sldId="283"/>
        </pc:sldMkLst>
        <pc:picChg chg="add del mod">
          <ac:chgData name="Jackson, Jonathan Scott" userId="b6e5d07c-00c6-404a-94be-45199839b74a" providerId="ADAL" clId="{9C769BAE-B2FA-4015-9F63-4B5B90E5F666}" dt="2024-12-04T00:56:11.437" v="26" actId="478"/>
          <ac:picMkLst>
            <pc:docMk/>
            <pc:sldMk cId="3404286826" sldId="283"/>
            <ac:picMk id="9" creationId="{4683A31D-B198-F5B3-5AF9-29B841031074}"/>
          </ac:picMkLst>
        </pc:picChg>
        <pc:picChg chg="add del mod">
          <ac:chgData name="Jackson, Jonathan Scott" userId="b6e5d07c-00c6-404a-94be-45199839b74a" providerId="ADAL" clId="{9C769BAE-B2FA-4015-9F63-4B5B90E5F666}" dt="2024-12-04T00:57:31.283" v="30" actId="478"/>
          <ac:picMkLst>
            <pc:docMk/>
            <pc:sldMk cId="3404286826" sldId="283"/>
            <ac:picMk id="11" creationId="{561F21DC-390C-7931-B2AA-8C3C46D2EFDB}"/>
          </ac:picMkLst>
        </pc:picChg>
        <pc:picChg chg="add mod">
          <ac:chgData name="Jackson, Jonathan Scott" userId="b6e5d07c-00c6-404a-94be-45199839b74a" providerId="ADAL" clId="{9C769BAE-B2FA-4015-9F63-4B5B90E5F666}" dt="2024-12-04T00:57:58.171" v="33" actId="1076"/>
          <ac:picMkLst>
            <pc:docMk/>
            <pc:sldMk cId="3404286826" sldId="283"/>
            <ac:picMk id="13" creationId="{4A6393FA-DC84-5CAA-F93D-212DB86A0439}"/>
          </ac:picMkLst>
        </pc:picChg>
        <pc:picChg chg="add mod">
          <ac:chgData name="Jackson, Jonathan Scott" userId="b6e5d07c-00c6-404a-94be-45199839b74a" providerId="ADAL" clId="{9C769BAE-B2FA-4015-9F63-4B5B90E5F666}" dt="2024-12-04T00:58:13.860" v="36" actId="1076"/>
          <ac:picMkLst>
            <pc:docMk/>
            <pc:sldMk cId="3404286826" sldId="283"/>
            <ac:picMk id="15" creationId="{3D67A744-6995-CC20-B751-FD749C278A10}"/>
          </ac:picMkLst>
        </pc:picChg>
      </pc:sldChg>
    </pc:docChg>
  </pc:docChgLst>
  <pc:docChgLst>
    <pc:chgData name="Snyder, William Riley" userId="342b1ce0-d8e2-4518-af74-4ede2805bdb2" providerId="ADAL" clId="{318F36D0-3B6D-4EA0-8C1F-80CA4B1361A8}"/>
    <pc:docChg chg="addSld modSld">
      <pc:chgData name="Snyder, William Riley" userId="342b1ce0-d8e2-4518-af74-4ede2805bdb2" providerId="ADAL" clId="{318F36D0-3B6D-4EA0-8C1F-80CA4B1361A8}" dt="2024-12-03T01:31:40.147" v="34" actId="1076"/>
      <pc:docMkLst>
        <pc:docMk/>
      </pc:docMkLst>
      <pc:sldChg chg="add">
        <pc:chgData name="Snyder, William Riley" userId="342b1ce0-d8e2-4518-af74-4ede2805bdb2" providerId="ADAL" clId="{318F36D0-3B6D-4EA0-8C1F-80CA4B1361A8}" dt="2024-12-03T01:18:22.598" v="0"/>
        <pc:sldMkLst>
          <pc:docMk/>
          <pc:sldMk cId="792863844" sldId="265"/>
        </pc:sldMkLst>
      </pc:sldChg>
      <pc:sldChg chg="addSp modSp add mod">
        <pc:chgData name="Snyder, William Riley" userId="342b1ce0-d8e2-4518-af74-4ede2805bdb2" providerId="ADAL" clId="{318F36D0-3B6D-4EA0-8C1F-80CA4B1361A8}" dt="2024-12-03T01:31:40.147" v="34" actId="1076"/>
        <pc:sldMkLst>
          <pc:docMk/>
          <pc:sldMk cId="2179846727" sldId="266"/>
        </pc:sldMkLst>
        <pc:picChg chg="add mod">
          <ac:chgData name="Snyder, William Riley" userId="342b1ce0-d8e2-4518-af74-4ede2805bdb2" providerId="ADAL" clId="{318F36D0-3B6D-4EA0-8C1F-80CA4B1361A8}" dt="2024-12-03T01:31:40.147" v="34" actId="1076"/>
          <ac:picMkLst>
            <pc:docMk/>
            <pc:sldMk cId="2179846727" sldId="266"/>
            <ac:picMk id="8" creationId="{B16D61BC-8E3C-2B7C-2697-38C4FBC7DAD3}"/>
          </ac:picMkLst>
        </pc:picChg>
      </pc:sldChg>
      <pc:sldChg chg="addSp modSp add mod">
        <pc:chgData name="Snyder, William Riley" userId="342b1ce0-d8e2-4518-af74-4ede2805bdb2" providerId="ADAL" clId="{318F36D0-3B6D-4EA0-8C1F-80CA4B1361A8}" dt="2024-12-03T01:25:51.819" v="15" actId="1076"/>
        <pc:sldMkLst>
          <pc:docMk/>
          <pc:sldMk cId="40058185" sldId="267"/>
        </pc:sldMkLst>
        <pc:picChg chg="add mod">
          <ac:chgData name="Snyder, William Riley" userId="342b1ce0-d8e2-4518-af74-4ede2805bdb2" providerId="ADAL" clId="{318F36D0-3B6D-4EA0-8C1F-80CA4B1361A8}" dt="2024-12-03T01:25:39.395" v="9" actId="1076"/>
          <ac:picMkLst>
            <pc:docMk/>
            <pc:sldMk cId="40058185" sldId="267"/>
            <ac:picMk id="8" creationId="{4C710E24-8AC2-FF46-8938-6E70EEBE626D}"/>
          </ac:picMkLst>
        </pc:picChg>
        <pc:picChg chg="add mod">
          <ac:chgData name="Snyder, William Riley" userId="342b1ce0-d8e2-4518-af74-4ede2805bdb2" providerId="ADAL" clId="{318F36D0-3B6D-4EA0-8C1F-80CA4B1361A8}" dt="2024-12-03T01:25:51.819" v="15" actId="1076"/>
          <ac:picMkLst>
            <pc:docMk/>
            <pc:sldMk cId="40058185" sldId="267"/>
            <ac:picMk id="10" creationId="{9CF17EE6-D780-A3F4-34E1-96EB25B53D97}"/>
          </ac:picMkLst>
        </pc:picChg>
      </pc:sldChg>
      <pc:sldChg chg="addSp modSp add mod">
        <pc:chgData name="Snyder, William Riley" userId="342b1ce0-d8e2-4518-af74-4ede2805bdb2" providerId="ADAL" clId="{318F36D0-3B6D-4EA0-8C1F-80CA4B1361A8}" dt="2024-12-03T01:26:35.819" v="27" actId="1076"/>
        <pc:sldMkLst>
          <pc:docMk/>
          <pc:sldMk cId="2598812878" sldId="268"/>
        </pc:sldMkLst>
        <pc:picChg chg="add mod">
          <ac:chgData name="Snyder, William Riley" userId="342b1ce0-d8e2-4518-af74-4ede2805bdb2" providerId="ADAL" clId="{318F36D0-3B6D-4EA0-8C1F-80CA4B1361A8}" dt="2024-12-03T01:26:25.730" v="22" actId="1076"/>
          <ac:picMkLst>
            <pc:docMk/>
            <pc:sldMk cId="2598812878" sldId="268"/>
            <ac:picMk id="8" creationId="{42391281-4F2C-FDA2-E504-A7EF1CF70030}"/>
          </ac:picMkLst>
        </pc:picChg>
        <pc:picChg chg="add mod">
          <ac:chgData name="Snyder, William Riley" userId="342b1ce0-d8e2-4518-af74-4ede2805bdb2" providerId="ADAL" clId="{318F36D0-3B6D-4EA0-8C1F-80CA4B1361A8}" dt="2024-12-03T01:26:35.819" v="27" actId="1076"/>
          <ac:picMkLst>
            <pc:docMk/>
            <pc:sldMk cId="2598812878" sldId="268"/>
            <ac:picMk id="10" creationId="{5A08CFAB-DCC4-FE78-D8BA-785AFE0DC787}"/>
          </ac:picMkLst>
        </pc:picChg>
      </pc:sldChg>
      <pc:sldChg chg="add">
        <pc:chgData name="Snyder, William Riley" userId="342b1ce0-d8e2-4518-af74-4ede2805bdb2" providerId="ADAL" clId="{318F36D0-3B6D-4EA0-8C1F-80CA4B1361A8}" dt="2024-12-03T01:19:29.415" v="4"/>
        <pc:sldMkLst>
          <pc:docMk/>
          <pc:sldMk cId="516177614" sldId="269"/>
        </pc:sldMkLst>
      </pc:sldChg>
    </pc:docChg>
  </pc:docChgLst>
  <pc:docChgLst>
    <pc:chgData name="Chen, Jun" userId="a40ea897-524c-4f00-a53d-1fa57eb79e16" providerId="ADAL" clId="{DE46355B-611D-D04B-920B-12596F18FC46}"/>
    <pc:docChg chg="custSel addSld modSld sldOrd">
      <pc:chgData name="Chen, Jun" userId="a40ea897-524c-4f00-a53d-1fa57eb79e16" providerId="ADAL" clId="{DE46355B-611D-D04B-920B-12596F18FC46}" dt="2024-03-26T15:57:24.229" v="323" actId="20578"/>
      <pc:docMkLst>
        <pc:docMk/>
      </pc:docMkLst>
      <pc:sldChg chg="modSp mod">
        <pc:chgData name="Chen, Jun" userId="a40ea897-524c-4f00-a53d-1fa57eb79e16" providerId="ADAL" clId="{DE46355B-611D-D04B-920B-12596F18FC46}" dt="2024-03-26T15:11:12.114" v="2" actId="20577"/>
        <pc:sldMkLst>
          <pc:docMk/>
          <pc:sldMk cId="2664743580" sldId="257"/>
        </pc:sldMkLst>
        <pc:spChg chg="mod">
          <ac:chgData name="Chen, Jun" userId="a40ea897-524c-4f00-a53d-1fa57eb79e16" providerId="ADAL" clId="{DE46355B-611D-D04B-920B-12596F18FC46}" dt="2024-03-26T15:11:12.114" v="2" actId="20577"/>
          <ac:spMkLst>
            <pc:docMk/>
            <pc:sldMk cId="2664743580" sldId="257"/>
            <ac:spMk id="3" creationId="{4021E30B-3F73-3D4B-B22E-DFCD13F0982C}"/>
          </ac:spMkLst>
        </pc:spChg>
      </pc:sldChg>
      <pc:sldChg chg="modSp">
        <pc:chgData name="Chen, Jun" userId="a40ea897-524c-4f00-a53d-1fa57eb79e16" providerId="ADAL" clId="{DE46355B-611D-D04B-920B-12596F18FC46}" dt="2024-03-26T15:11:46.479" v="13" actId="20577"/>
        <pc:sldMkLst>
          <pc:docMk/>
          <pc:sldMk cId="3623823879" sldId="258"/>
        </pc:sldMkLst>
        <pc:spChg chg="mod">
          <ac:chgData name="Chen, Jun" userId="a40ea897-524c-4f00-a53d-1fa57eb79e16" providerId="ADAL" clId="{DE46355B-611D-D04B-920B-12596F18FC46}" dt="2024-03-26T15:11:46.479" v="13" actId="20577"/>
          <ac:spMkLst>
            <pc:docMk/>
            <pc:sldMk cId="3623823879" sldId="258"/>
            <ac:spMk id="4" creationId="{1D37C11B-143A-F242-BB46-7995C2A2FD98}"/>
          </ac:spMkLst>
        </pc:spChg>
      </pc:sldChg>
      <pc:sldChg chg="modSp new mod ord">
        <pc:chgData name="Chen, Jun" userId="a40ea897-524c-4f00-a53d-1fa57eb79e16" providerId="ADAL" clId="{DE46355B-611D-D04B-920B-12596F18FC46}" dt="2024-03-26T15:57:24.229" v="323" actId="20578"/>
        <pc:sldMkLst>
          <pc:docMk/>
          <pc:sldMk cId="1639528967" sldId="263"/>
        </pc:sldMkLst>
        <pc:spChg chg="mod">
          <ac:chgData name="Chen, Jun" userId="a40ea897-524c-4f00-a53d-1fa57eb79e16" providerId="ADAL" clId="{DE46355B-611D-D04B-920B-12596F18FC46}" dt="2024-03-26T15:14:20.185" v="322" actId="14100"/>
          <ac:spMkLst>
            <pc:docMk/>
            <pc:sldMk cId="1639528967" sldId="263"/>
            <ac:spMk id="3" creationId="{1F6D84A6-20AA-CF20-F140-A74DF189EC5B}"/>
          </ac:spMkLst>
        </pc:spChg>
      </pc:sldChg>
    </pc:docChg>
  </pc:docChgLst>
  <pc:docChgLst>
    <pc:chgData name="Gurnani, Sidh Dharam" userId="be519205-4eef-4319-9baa-cbd7a8624624" providerId="ADAL" clId="{F3A2C644-A25F-4D13-B6EA-E64F0C058F3B}"/>
    <pc:docChg chg="undo custSel addSld modSld sldOrd">
      <pc:chgData name="Gurnani, Sidh Dharam" userId="be519205-4eef-4319-9baa-cbd7a8624624" providerId="ADAL" clId="{F3A2C644-A25F-4D13-B6EA-E64F0C058F3B}" dt="2024-12-04T16:13:06.358" v="943" actId="20577"/>
      <pc:docMkLst>
        <pc:docMk/>
      </pc:docMkLst>
      <pc:sldChg chg="modSp mod">
        <pc:chgData name="Gurnani, Sidh Dharam" userId="be519205-4eef-4319-9baa-cbd7a8624624" providerId="ADAL" clId="{F3A2C644-A25F-4D13-B6EA-E64F0C058F3B}" dt="2024-12-04T16:12:37.242" v="860" actId="20577"/>
        <pc:sldMkLst>
          <pc:docMk/>
          <pc:sldMk cId="423574092" sldId="272"/>
        </pc:sldMkLst>
        <pc:spChg chg="mod">
          <ac:chgData name="Gurnani, Sidh Dharam" userId="be519205-4eef-4319-9baa-cbd7a8624624" providerId="ADAL" clId="{F3A2C644-A25F-4D13-B6EA-E64F0C058F3B}" dt="2024-12-04T16:12:37.242" v="860" actId="20577"/>
          <ac:spMkLst>
            <pc:docMk/>
            <pc:sldMk cId="423574092" sldId="272"/>
            <ac:spMk id="12" creationId="{20D288EB-C522-2910-4792-4EBEBB606303}"/>
          </ac:spMkLst>
        </pc:spChg>
      </pc:sldChg>
      <pc:sldChg chg="modSp mod">
        <pc:chgData name="Gurnani, Sidh Dharam" userId="be519205-4eef-4319-9baa-cbd7a8624624" providerId="ADAL" clId="{F3A2C644-A25F-4D13-B6EA-E64F0C058F3B}" dt="2024-12-04T15:52:28.970" v="334" actId="1076"/>
        <pc:sldMkLst>
          <pc:docMk/>
          <pc:sldMk cId="109349051" sldId="274"/>
        </pc:sldMkLst>
        <pc:graphicFrameChg chg="mod">
          <ac:chgData name="Gurnani, Sidh Dharam" userId="be519205-4eef-4319-9baa-cbd7a8624624" providerId="ADAL" clId="{F3A2C644-A25F-4D13-B6EA-E64F0C058F3B}" dt="2024-12-04T15:52:28.970" v="334" actId="1076"/>
          <ac:graphicFrameMkLst>
            <pc:docMk/>
            <pc:sldMk cId="109349051" sldId="274"/>
            <ac:graphicFrameMk id="10" creationId="{190AAECC-C93D-858E-2017-2766462FFC49}"/>
          </ac:graphicFrameMkLst>
        </pc:graphicFrameChg>
      </pc:sldChg>
      <pc:sldChg chg="modSp mod">
        <pc:chgData name="Gurnani, Sidh Dharam" userId="be519205-4eef-4319-9baa-cbd7a8624624" providerId="ADAL" clId="{F3A2C644-A25F-4D13-B6EA-E64F0C058F3B}" dt="2024-12-04T15:54:04.842" v="399" actId="1076"/>
        <pc:sldMkLst>
          <pc:docMk/>
          <pc:sldMk cId="1762059977" sldId="280"/>
        </pc:sldMkLst>
        <pc:spChg chg="mod">
          <ac:chgData name="Gurnani, Sidh Dharam" userId="be519205-4eef-4319-9baa-cbd7a8624624" providerId="ADAL" clId="{F3A2C644-A25F-4D13-B6EA-E64F0C058F3B}" dt="2024-12-04T15:54:02.372" v="398" actId="1076"/>
          <ac:spMkLst>
            <pc:docMk/>
            <pc:sldMk cId="1762059977" sldId="280"/>
            <ac:spMk id="3" creationId="{E6D45914-485E-6AC9-85F6-32C03E7915BE}"/>
          </ac:spMkLst>
        </pc:spChg>
        <pc:picChg chg="mod">
          <ac:chgData name="Gurnani, Sidh Dharam" userId="be519205-4eef-4319-9baa-cbd7a8624624" providerId="ADAL" clId="{F3A2C644-A25F-4D13-B6EA-E64F0C058F3B}" dt="2024-12-04T15:54:04.842" v="399" actId="1076"/>
          <ac:picMkLst>
            <pc:docMk/>
            <pc:sldMk cId="1762059977" sldId="280"/>
            <ac:picMk id="11" creationId="{651355A0-F145-FBC2-E4AE-383EAF83B072}"/>
          </ac:picMkLst>
        </pc:picChg>
      </pc:sldChg>
      <pc:sldChg chg="modSp mod">
        <pc:chgData name="Gurnani, Sidh Dharam" userId="be519205-4eef-4319-9baa-cbd7a8624624" providerId="ADAL" clId="{F3A2C644-A25F-4D13-B6EA-E64F0C058F3B}" dt="2024-12-04T16:10:19.547" v="775" actId="20577"/>
        <pc:sldMkLst>
          <pc:docMk/>
          <pc:sldMk cId="1445138798" sldId="285"/>
        </pc:sldMkLst>
        <pc:spChg chg="mod">
          <ac:chgData name="Gurnani, Sidh Dharam" userId="be519205-4eef-4319-9baa-cbd7a8624624" providerId="ADAL" clId="{F3A2C644-A25F-4D13-B6EA-E64F0C058F3B}" dt="2024-12-04T16:10:19.547" v="775" actId="20577"/>
          <ac:spMkLst>
            <pc:docMk/>
            <pc:sldMk cId="1445138798" sldId="285"/>
            <ac:spMk id="8" creationId="{B04CF991-43AC-57D0-1F86-2CE950745A66}"/>
          </ac:spMkLst>
        </pc:spChg>
        <pc:picChg chg="mod">
          <ac:chgData name="Gurnani, Sidh Dharam" userId="be519205-4eef-4319-9baa-cbd7a8624624" providerId="ADAL" clId="{F3A2C644-A25F-4D13-B6EA-E64F0C058F3B}" dt="2024-12-04T16:10:05.888" v="751" actId="1076"/>
          <ac:picMkLst>
            <pc:docMk/>
            <pc:sldMk cId="1445138798" sldId="285"/>
            <ac:picMk id="5" creationId="{C0DA6D89-6B88-65EA-55C1-B734972BDB7A}"/>
          </ac:picMkLst>
        </pc:picChg>
      </pc:sldChg>
      <pc:sldChg chg="modSp mod">
        <pc:chgData name="Gurnani, Sidh Dharam" userId="be519205-4eef-4319-9baa-cbd7a8624624" providerId="ADAL" clId="{F3A2C644-A25F-4D13-B6EA-E64F0C058F3B}" dt="2024-12-04T16:13:06.358" v="943" actId="20577"/>
        <pc:sldMkLst>
          <pc:docMk/>
          <pc:sldMk cId="4190693238" sldId="286"/>
        </pc:sldMkLst>
        <pc:spChg chg="mod">
          <ac:chgData name="Gurnani, Sidh Dharam" userId="be519205-4eef-4319-9baa-cbd7a8624624" providerId="ADAL" clId="{F3A2C644-A25F-4D13-B6EA-E64F0C058F3B}" dt="2024-12-04T16:13:06.358" v="943" actId="20577"/>
          <ac:spMkLst>
            <pc:docMk/>
            <pc:sldMk cId="4190693238" sldId="286"/>
            <ac:spMk id="4" creationId="{F91D97AC-4073-1088-DF60-DA16C11B83FE}"/>
          </ac:spMkLst>
        </pc:spChg>
      </pc:sldChg>
      <pc:sldChg chg="modSp mod">
        <pc:chgData name="Gurnani, Sidh Dharam" userId="be519205-4eef-4319-9baa-cbd7a8624624" providerId="ADAL" clId="{F3A2C644-A25F-4D13-B6EA-E64F0C058F3B}" dt="2024-12-04T15:53:34.706" v="396" actId="20577"/>
        <pc:sldMkLst>
          <pc:docMk/>
          <pc:sldMk cId="4272997939" sldId="310"/>
        </pc:sldMkLst>
        <pc:spChg chg="mod">
          <ac:chgData name="Gurnani, Sidh Dharam" userId="be519205-4eef-4319-9baa-cbd7a8624624" providerId="ADAL" clId="{F3A2C644-A25F-4D13-B6EA-E64F0C058F3B}" dt="2024-12-04T15:53:34.706" v="396" actId="20577"/>
          <ac:spMkLst>
            <pc:docMk/>
            <pc:sldMk cId="4272997939" sldId="310"/>
            <ac:spMk id="9" creationId="{66D9DBEB-FBEC-9B2F-5DEA-A333A001D2FA}"/>
          </ac:spMkLst>
        </pc:spChg>
      </pc:sldChg>
      <pc:sldChg chg="addSp delSp modSp add mod ord">
        <pc:chgData name="Gurnani, Sidh Dharam" userId="be519205-4eef-4319-9baa-cbd7a8624624" providerId="ADAL" clId="{F3A2C644-A25F-4D13-B6EA-E64F0C058F3B}" dt="2024-12-04T15:52:07.775" v="333" actId="1076"/>
        <pc:sldMkLst>
          <pc:docMk/>
          <pc:sldMk cId="1945079920" sldId="311"/>
        </pc:sldMkLst>
        <pc:spChg chg="mod">
          <ac:chgData name="Gurnani, Sidh Dharam" userId="be519205-4eef-4319-9baa-cbd7a8624624" providerId="ADAL" clId="{F3A2C644-A25F-4D13-B6EA-E64F0C058F3B}" dt="2024-12-04T15:48:46.018" v="38" actId="20577"/>
          <ac:spMkLst>
            <pc:docMk/>
            <pc:sldMk cId="1945079920" sldId="311"/>
            <ac:spMk id="3" creationId="{E6D45914-485E-6AC9-85F6-32C03E7915BE}"/>
          </ac:spMkLst>
        </pc:spChg>
        <pc:spChg chg="mod">
          <ac:chgData name="Gurnani, Sidh Dharam" userId="be519205-4eef-4319-9baa-cbd7a8624624" providerId="ADAL" clId="{F3A2C644-A25F-4D13-B6EA-E64F0C058F3B}" dt="2024-12-04T15:52:04.943" v="332" actId="1076"/>
          <ac:spMkLst>
            <pc:docMk/>
            <pc:sldMk cId="1945079920" sldId="311"/>
            <ac:spMk id="4" creationId="{F91D97AC-4073-1088-DF60-DA16C11B83FE}"/>
          </ac:spMkLst>
        </pc:spChg>
        <pc:spChg chg="del">
          <ac:chgData name="Gurnani, Sidh Dharam" userId="be519205-4eef-4319-9baa-cbd7a8624624" providerId="ADAL" clId="{F3A2C644-A25F-4D13-B6EA-E64F0C058F3B}" dt="2024-12-04T15:49:41.838" v="83" actId="478"/>
          <ac:spMkLst>
            <pc:docMk/>
            <pc:sldMk cId="1945079920" sldId="311"/>
            <ac:spMk id="9" creationId="{9DB1CCB6-45B6-F3C6-EA64-D5D4CBA126F8}"/>
          </ac:spMkLst>
        </pc:spChg>
        <pc:graphicFrameChg chg="add mod modGraphic">
          <ac:chgData name="Gurnani, Sidh Dharam" userId="be519205-4eef-4319-9baa-cbd7a8624624" providerId="ADAL" clId="{F3A2C644-A25F-4D13-B6EA-E64F0C058F3B}" dt="2024-12-04T15:52:07.775" v="333" actId="1076"/>
          <ac:graphicFrameMkLst>
            <pc:docMk/>
            <pc:sldMk cId="1945079920" sldId="311"/>
            <ac:graphicFrameMk id="5" creationId="{73172539-B315-E370-002D-87D912CA8CC5}"/>
          </ac:graphicFrameMkLst>
        </pc:graphicFrameChg>
        <pc:picChg chg="del">
          <ac:chgData name="Gurnani, Sidh Dharam" userId="be519205-4eef-4319-9baa-cbd7a8624624" providerId="ADAL" clId="{F3A2C644-A25F-4D13-B6EA-E64F0C058F3B}" dt="2024-12-04T15:48:47.971" v="39" actId="478"/>
          <ac:picMkLst>
            <pc:docMk/>
            <pc:sldMk cId="1945079920" sldId="311"/>
            <ac:picMk id="8" creationId="{078DD4B3-AB4B-62D5-7A50-5B65E839EE55}"/>
          </ac:picMkLst>
        </pc:picChg>
      </pc:sldChg>
      <pc:sldChg chg="addSp delSp modSp add mod ord">
        <pc:chgData name="Gurnani, Sidh Dharam" userId="be519205-4eef-4319-9baa-cbd7a8624624" providerId="ADAL" clId="{F3A2C644-A25F-4D13-B6EA-E64F0C058F3B}" dt="2024-12-04T16:00:19.741" v="720" actId="167"/>
        <pc:sldMkLst>
          <pc:docMk/>
          <pc:sldMk cId="3390451543" sldId="312"/>
        </pc:sldMkLst>
        <pc:spChg chg="del mod">
          <ac:chgData name="Gurnani, Sidh Dharam" userId="be519205-4eef-4319-9baa-cbd7a8624624" providerId="ADAL" clId="{F3A2C644-A25F-4D13-B6EA-E64F0C058F3B}" dt="2024-12-04T15:54:40.217" v="413" actId="478"/>
          <ac:spMkLst>
            <pc:docMk/>
            <pc:sldMk cId="3390451543" sldId="312"/>
            <ac:spMk id="3" creationId="{E6D45914-485E-6AC9-85F6-32C03E7915BE}"/>
          </ac:spMkLst>
        </pc:spChg>
        <pc:spChg chg="mod">
          <ac:chgData name="Gurnani, Sidh Dharam" userId="be519205-4eef-4319-9baa-cbd7a8624624" providerId="ADAL" clId="{F3A2C644-A25F-4D13-B6EA-E64F0C058F3B}" dt="2024-12-04T15:58:35.856" v="709" actId="20577"/>
          <ac:spMkLst>
            <pc:docMk/>
            <pc:sldMk cId="3390451543" sldId="312"/>
            <ac:spMk id="4" creationId="{F91D97AC-4073-1088-DF60-DA16C11B83FE}"/>
          </ac:spMkLst>
        </pc:spChg>
        <pc:spChg chg="add mod">
          <ac:chgData name="Gurnani, Sidh Dharam" userId="be519205-4eef-4319-9baa-cbd7a8624624" providerId="ADAL" clId="{F3A2C644-A25F-4D13-B6EA-E64F0C058F3B}" dt="2024-12-04T15:54:44.826" v="414"/>
          <ac:spMkLst>
            <pc:docMk/>
            <pc:sldMk cId="3390451543" sldId="312"/>
            <ac:spMk id="5" creationId="{266430A9-AB43-C4DD-0DAF-D0B99110D40B}"/>
          </ac:spMkLst>
        </pc:spChg>
        <pc:picChg chg="del">
          <ac:chgData name="Gurnani, Sidh Dharam" userId="be519205-4eef-4319-9baa-cbd7a8624624" providerId="ADAL" clId="{F3A2C644-A25F-4D13-B6EA-E64F0C058F3B}" dt="2024-12-04T15:58:11.270" v="625" actId="478"/>
          <ac:picMkLst>
            <pc:docMk/>
            <pc:sldMk cId="3390451543" sldId="312"/>
            <ac:picMk id="8" creationId="{1BB56C61-4C30-9AF9-17BC-B3DE00A043C0}"/>
          </ac:picMkLst>
        </pc:picChg>
        <pc:picChg chg="del">
          <ac:chgData name="Gurnani, Sidh Dharam" userId="be519205-4eef-4319-9baa-cbd7a8624624" providerId="ADAL" clId="{F3A2C644-A25F-4D13-B6EA-E64F0C058F3B}" dt="2024-12-04T15:59:29.739" v="710" actId="478"/>
          <ac:picMkLst>
            <pc:docMk/>
            <pc:sldMk cId="3390451543" sldId="312"/>
            <ac:picMk id="9" creationId="{DF3A350E-9643-8A8E-6B4E-23B4541E4BEA}"/>
          </ac:picMkLst>
        </pc:picChg>
        <pc:picChg chg="add mod ord">
          <ac:chgData name="Gurnani, Sidh Dharam" userId="be519205-4eef-4319-9baa-cbd7a8624624" providerId="ADAL" clId="{F3A2C644-A25F-4D13-B6EA-E64F0C058F3B}" dt="2024-12-04T16:00:14.142" v="719" actId="166"/>
          <ac:picMkLst>
            <pc:docMk/>
            <pc:sldMk cId="3390451543" sldId="312"/>
            <ac:picMk id="10" creationId="{83EC20F2-51F9-2B1E-35F0-04A960914DD2}"/>
          </ac:picMkLst>
        </pc:picChg>
        <pc:picChg chg="add mod ord">
          <ac:chgData name="Gurnani, Sidh Dharam" userId="be519205-4eef-4319-9baa-cbd7a8624624" providerId="ADAL" clId="{F3A2C644-A25F-4D13-B6EA-E64F0C058F3B}" dt="2024-12-04T16:00:19.741" v="720" actId="167"/>
          <ac:picMkLst>
            <pc:docMk/>
            <pc:sldMk cId="3390451543" sldId="312"/>
            <ac:picMk id="11" creationId="{1A305F5E-C27C-7AD2-441C-A6688DF3B6EB}"/>
          </ac:picMkLst>
        </pc:picChg>
      </pc:sldChg>
      <pc:sldChg chg="addSp delSp modSp add mod">
        <pc:chgData name="Gurnani, Sidh Dharam" userId="be519205-4eef-4319-9baa-cbd7a8624624" providerId="ADAL" clId="{F3A2C644-A25F-4D13-B6EA-E64F0C058F3B}" dt="2024-12-04T16:08:38.867" v="747" actId="20577"/>
        <pc:sldMkLst>
          <pc:docMk/>
          <pc:sldMk cId="211238879" sldId="315"/>
        </pc:sldMkLst>
        <pc:spChg chg="mod">
          <ac:chgData name="Gurnani, Sidh Dharam" userId="be519205-4eef-4319-9baa-cbd7a8624624" providerId="ADAL" clId="{F3A2C644-A25F-4D13-B6EA-E64F0C058F3B}" dt="2024-12-04T16:08:38.867" v="747" actId="20577"/>
          <ac:spMkLst>
            <pc:docMk/>
            <pc:sldMk cId="211238879" sldId="315"/>
            <ac:spMk id="3" creationId="{E4C817B0-2797-E3C5-61AE-C58B12111B2A}"/>
          </ac:spMkLst>
        </pc:spChg>
        <pc:picChg chg="add mod">
          <ac:chgData name="Gurnani, Sidh Dharam" userId="be519205-4eef-4319-9baa-cbd7a8624624" providerId="ADAL" clId="{F3A2C644-A25F-4D13-B6EA-E64F0C058F3B}" dt="2024-12-04T16:08:29.566" v="728" actId="1076"/>
          <ac:picMkLst>
            <pc:docMk/>
            <pc:sldMk cId="211238879" sldId="315"/>
            <ac:picMk id="5" creationId="{9A536FBF-C1A2-DE61-606F-8E6747C58323}"/>
          </ac:picMkLst>
        </pc:picChg>
        <pc:picChg chg="del">
          <ac:chgData name="Gurnani, Sidh Dharam" userId="be519205-4eef-4319-9baa-cbd7a8624624" providerId="ADAL" clId="{F3A2C644-A25F-4D13-B6EA-E64F0C058F3B}" dt="2024-12-04T16:08:19.356" v="722" actId="478"/>
          <ac:picMkLst>
            <pc:docMk/>
            <pc:sldMk cId="211238879" sldId="315"/>
            <ac:picMk id="9" creationId="{A1EECC8F-7EB3-343C-0BB7-038C5201BEF6}"/>
          </ac:picMkLst>
        </pc:picChg>
      </pc:sldChg>
    </pc:docChg>
  </pc:docChgLst>
  <pc:docChgLst>
    <pc:chgData name="Day, Connor Maxwell" userId="5403e4ea-4652-4532-9469-028fa13e67a0" providerId="ADAL" clId="{96FB7B26-7CD6-43FD-9AAC-797FC3D6AE84}"/>
    <pc:docChg chg="modSld">
      <pc:chgData name="Day, Connor Maxwell" userId="5403e4ea-4652-4532-9469-028fa13e67a0" providerId="ADAL" clId="{96FB7B26-7CD6-43FD-9AAC-797FC3D6AE84}" dt="2024-12-04T06:53:29.328" v="0"/>
      <pc:docMkLst>
        <pc:docMk/>
      </pc:docMkLst>
      <pc:sldChg chg="addSp modSp">
        <pc:chgData name="Day, Connor Maxwell" userId="5403e4ea-4652-4532-9469-028fa13e67a0" providerId="ADAL" clId="{96FB7B26-7CD6-43FD-9AAC-797FC3D6AE84}" dt="2024-12-04T06:53:29.328" v="0"/>
        <pc:sldMkLst>
          <pc:docMk/>
          <pc:sldMk cId="586812095" sldId="305"/>
        </pc:sldMkLst>
        <pc:spChg chg="add mod">
          <ac:chgData name="Day, Connor Maxwell" userId="5403e4ea-4652-4532-9469-028fa13e67a0" providerId="ADAL" clId="{96FB7B26-7CD6-43FD-9AAC-797FC3D6AE84}" dt="2024-12-04T06:53:29.328" v="0"/>
          <ac:spMkLst>
            <pc:docMk/>
            <pc:sldMk cId="586812095" sldId="305"/>
            <ac:spMk id="8" creationId="{0091802D-FF74-D75A-4AE8-7708611CA916}"/>
          </ac:spMkLst>
        </pc:spChg>
        <pc:spChg chg="add mod">
          <ac:chgData name="Day, Connor Maxwell" userId="5403e4ea-4652-4532-9469-028fa13e67a0" providerId="ADAL" clId="{96FB7B26-7CD6-43FD-9AAC-797FC3D6AE84}" dt="2024-12-04T06:53:29.328" v="0"/>
          <ac:spMkLst>
            <pc:docMk/>
            <pc:sldMk cId="586812095" sldId="305"/>
            <ac:spMk id="11" creationId="{846FC06B-2C93-962C-D2AD-7799FB0E9385}"/>
          </ac:spMkLst>
        </pc:spChg>
        <pc:spChg chg="add mod">
          <ac:chgData name="Day, Connor Maxwell" userId="5403e4ea-4652-4532-9469-028fa13e67a0" providerId="ADAL" clId="{96FB7B26-7CD6-43FD-9AAC-797FC3D6AE84}" dt="2024-12-04T06:53:29.328" v="0"/>
          <ac:spMkLst>
            <pc:docMk/>
            <pc:sldMk cId="586812095" sldId="305"/>
            <ac:spMk id="13" creationId="{B4C39A69-0A88-FE70-2753-0C168FE71CFC}"/>
          </ac:spMkLst>
        </pc:spChg>
        <pc:spChg chg="add mod">
          <ac:chgData name="Day, Connor Maxwell" userId="5403e4ea-4652-4532-9469-028fa13e67a0" providerId="ADAL" clId="{96FB7B26-7CD6-43FD-9AAC-797FC3D6AE84}" dt="2024-12-04T06:53:29.328" v="0"/>
          <ac:spMkLst>
            <pc:docMk/>
            <pc:sldMk cId="586812095" sldId="305"/>
            <ac:spMk id="15" creationId="{2F953F97-0CE0-B855-6FFA-901D9231BF89}"/>
          </ac:spMkLst>
        </pc:spChg>
        <pc:picChg chg="add mod">
          <ac:chgData name="Day, Connor Maxwell" userId="5403e4ea-4652-4532-9469-028fa13e67a0" providerId="ADAL" clId="{96FB7B26-7CD6-43FD-9AAC-797FC3D6AE84}" dt="2024-12-04T06:53:29.328" v="0"/>
          <ac:picMkLst>
            <pc:docMk/>
            <pc:sldMk cId="586812095" sldId="305"/>
            <ac:picMk id="5" creationId="{08117691-AF16-412A-A7A0-109ADE445BE0}"/>
          </ac:picMkLst>
        </pc:picChg>
        <pc:picChg chg="add mod">
          <ac:chgData name="Day, Connor Maxwell" userId="5403e4ea-4652-4532-9469-028fa13e67a0" providerId="ADAL" clId="{96FB7B26-7CD6-43FD-9AAC-797FC3D6AE84}" dt="2024-12-04T06:53:29.328" v="0"/>
          <ac:picMkLst>
            <pc:docMk/>
            <pc:sldMk cId="586812095" sldId="305"/>
            <ac:picMk id="10" creationId="{2E59813F-2555-83EF-6F64-C0C18049DC81}"/>
          </ac:picMkLst>
        </pc:picChg>
        <pc:picChg chg="add mod">
          <ac:chgData name="Day, Connor Maxwell" userId="5403e4ea-4652-4532-9469-028fa13e67a0" providerId="ADAL" clId="{96FB7B26-7CD6-43FD-9AAC-797FC3D6AE84}" dt="2024-12-04T06:53:29.328" v="0"/>
          <ac:picMkLst>
            <pc:docMk/>
            <pc:sldMk cId="586812095" sldId="305"/>
            <ac:picMk id="12" creationId="{F649605A-4850-814A-62FD-849C60C65A23}"/>
          </ac:picMkLst>
        </pc:picChg>
        <pc:picChg chg="add mod">
          <ac:chgData name="Day, Connor Maxwell" userId="5403e4ea-4652-4532-9469-028fa13e67a0" providerId="ADAL" clId="{96FB7B26-7CD6-43FD-9AAC-797FC3D6AE84}" dt="2024-12-04T06:53:29.328" v="0"/>
          <ac:picMkLst>
            <pc:docMk/>
            <pc:sldMk cId="586812095" sldId="305"/>
            <ac:picMk id="14" creationId="{B9AF6889-E2CE-EBDF-5D40-187CC972B3AA}"/>
          </ac:picMkLst>
        </pc:picChg>
      </pc:sldChg>
    </pc:docChg>
  </pc:docChgLst>
  <pc:docChgLst>
    <pc:chgData name="Day, Connor Maxwell" userId="5403e4ea-4652-4532-9469-028fa13e67a0" providerId="ADAL" clId="{6A5B7698-4AF1-49FC-B1EC-805ED105C845}"/>
    <pc:docChg chg="undo custSel addSld delSld modSld sldOrd">
      <pc:chgData name="Day, Connor Maxwell" userId="5403e4ea-4652-4532-9469-028fa13e67a0" providerId="ADAL" clId="{6A5B7698-4AF1-49FC-B1EC-805ED105C845}" dt="2024-12-04T16:47:29.862" v="1424" actId="1076"/>
      <pc:docMkLst>
        <pc:docMk/>
      </pc:docMkLst>
      <pc:sldChg chg="addSp modSp mod modAnim">
        <pc:chgData name="Day, Connor Maxwell" userId="5403e4ea-4652-4532-9469-028fa13e67a0" providerId="ADAL" clId="{6A5B7698-4AF1-49FC-B1EC-805ED105C845}" dt="2024-12-03T20:19:49.744" v="423" actId="20577"/>
        <pc:sldMkLst>
          <pc:docMk/>
          <pc:sldMk cId="3623823879" sldId="258"/>
        </pc:sldMkLst>
        <pc:spChg chg="add mod">
          <ac:chgData name="Day, Connor Maxwell" userId="5403e4ea-4652-4532-9469-028fa13e67a0" providerId="ADAL" clId="{6A5B7698-4AF1-49FC-B1EC-805ED105C845}" dt="2024-12-03T20:19:49.744" v="423" actId="20577"/>
          <ac:spMkLst>
            <pc:docMk/>
            <pc:sldMk cId="3623823879" sldId="258"/>
            <ac:spMk id="2" creationId="{6F20CA04-95A2-1882-77E7-B50019DECA14}"/>
          </ac:spMkLst>
        </pc:spChg>
        <pc:spChg chg="mod">
          <ac:chgData name="Day, Connor Maxwell" userId="5403e4ea-4652-4532-9469-028fa13e67a0" providerId="ADAL" clId="{6A5B7698-4AF1-49FC-B1EC-805ED105C845}" dt="2024-12-03T20:19:01.064" v="337" actId="14100"/>
          <ac:spMkLst>
            <pc:docMk/>
            <pc:sldMk cId="3623823879" sldId="258"/>
            <ac:spMk id="4" creationId="{1D37C11B-143A-F242-BB46-7995C2A2FD98}"/>
          </ac:spMkLst>
        </pc:spChg>
        <pc:spChg chg="mod">
          <ac:chgData name="Day, Connor Maxwell" userId="5403e4ea-4652-4532-9469-028fa13e67a0" providerId="ADAL" clId="{6A5B7698-4AF1-49FC-B1EC-805ED105C845}" dt="2024-12-03T20:14:34.707" v="20" actId="20577"/>
          <ac:spMkLst>
            <pc:docMk/>
            <pc:sldMk cId="3623823879" sldId="258"/>
            <ac:spMk id="7" creationId="{1C687309-8E5A-7878-B43A-034044886651}"/>
          </ac:spMkLst>
        </pc:spChg>
      </pc:sldChg>
      <pc:sldChg chg="modSp mod">
        <pc:chgData name="Day, Connor Maxwell" userId="5403e4ea-4652-4532-9469-028fa13e67a0" providerId="ADAL" clId="{6A5B7698-4AF1-49FC-B1EC-805ED105C845}" dt="2024-12-03T22:37:27.579" v="915" actId="20577"/>
        <pc:sldMkLst>
          <pc:docMk/>
          <pc:sldMk cId="792863844" sldId="265"/>
        </pc:sldMkLst>
        <pc:spChg chg="mod">
          <ac:chgData name="Day, Connor Maxwell" userId="5403e4ea-4652-4532-9469-028fa13e67a0" providerId="ADAL" clId="{6A5B7698-4AF1-49FC-B1EC-805ED105C845}" dt="2024-12-03T22:37:27.579" v="915" actId="20577"/>
          <ac:spMkLst>
            <pc:docMk/>
            <pc:sldMk cId="792863844" sldId="265"/>
            <ac:spMk id="3" creationId="{E6D45914-485E-6AC9-85F6-32C03E7915BE}"/>
          </ac:spMkLst>
        </pc:spChg>
      </pc:sldChg>
      <pc:sldChg chg="delSp modSp new mod ord">
        <pc:chgData name="Day, Connor Maxwell" userId="5403e4ea-4652-4532-9469-028fa13e67a0" providerId="ADAL" clId="{6A5B7698-4AF1-49FC-B1EC-805ED105C845}" dt="2024-12-03T20:37:29.428" v="586" actId="478"/>
        <pc:sldMkLst>
          <pc:docMk/>
          <pc:sldMk cId="995989799" sldId="270"/>
        </pc:sldMkLst>
        <pc:spChg chg="mod">
          <ac:chgData name="Day, Connor Maxwell" userId="5403e4ea-4652-4532-9469-028fa13e67a0" providerId="ADAL" clId="{6A5B7698-4AF1-49FC-B1EC-805ED105C845}" dt="2024-12-03T20:37:25.738" v="585" actId="20577"/>
          <ac:spMkLst>
            <pc:docMk/>
            <pc:sldMk cId="995989799" sldId="270"/>
            <ac:spMk id="2" creationId="{3B403DC0-846B-5803-6A98-931C6B0393E8}"/>
          </ac:spMkLst>
        </pc:spChg>
        <pc:spChg chg="del">
          <ac:chgData name="Day, Connor Maxwell" userId="5403e4ea-4652-4532-9469-028fa13e67a0" providerId="ADAL" clId="{6A5B7698-4AF1-49FC-B1EC-805ED105C845}" dt="2024-12-03T20:37:29.428" v="586" actId="478"/>
          <ac:spMkLst>
            <pc:docMk/>
            <pc:sldMk cId="995989799" sldId="270"/>
            <ac:spMk id="3" creationId="{4AB620C7-96CB-4534-343E-A84EFFD216EB}"/>
          </ac:spMkLst>
        </pc:spChg>
      </pc:sldChg>
      <pc:sldChg chg="addSp delSp modSp new del mod">
        <pc:chgData name="Day, Connor Maxwell" userId="5403e4ea-4652-4532-9469-028fa13e67a0" providerId="ADAL" clId="{6A5B7698-4AF1-49FC-B1EC-805ED105C845}" dt="2024-12-03T20:36:57.539" v="522" actId="47"/>
        <pc:sldMkLst>
          <pc:docMk/>
          <pc:sldMk cId="2237619218" sldId="270"/>
        </pc:sldMkLst>
        <pc:spChg chg="mod">
          <ac:chgData name="Day, Connor Maxwell" userId="5403e4ea-4652-4532-9469-028fa13e67a0" providerId="ADAL" clId="{6A5B7698-4AF1-49FC-B1EC-805ED105C845}" dt="2024-12-03T20:36:09.123" v="463" actId="1076"/>
          <ac:spMkLst>
            <pc:docMk/>
            <pc:sldMk cId="2237619218" sldId="270"/>
            <ac:spMk id="2" creationId="{AE4A1A89-4F1E-633A-2E30-58861E8CDCDD}"/>
          </ac:spMkLst>
        </pc:spChg>
        <pc:spChg chg="del mod">
          <ac:chgData name="Day, Connor Maxwell" userId="5403e4ea-4652-4532-9469-028fa13e67a0" providerId="ADAL" clId="{6A5B7698-4AF1-49FC-B1EC-805ED105C845}" dt="2024-12-03T20:36:48.495" v="520" actId="478"/>
          <ac:spMkLst>
            <pc:docMk/>
            <pc:sldMk cId="2237619218" sldId="270"/>
            <ac:spMk id="3" creationId="{CA02DDBF-D567-FDF3-C731-EDFF04886714}"/>
          </ac:spMkLst>
        </pc:spChg>
        <pc:spChg chg="del">
          <ac:chgData name="Day, Connor Maxwell" userId="5403e4ea-4652-4532-9469-028fa13e67a0" providerId="ADAL" clId="{6A5B7698-4AF1-49FC-B1EC-805ED105C845}" dt="2024-12-03T20:33:41.365" v="443" actId="478"/>
          <ac:spMkLst>
            <pc:docMk/>
            <pc:sldMk cId="2237619218" sldId="270"/>
            <ac:spMk id="4" creationId="{1CE3E23A-35BF-C47F-F8D8-FBBAD94958E8}"/>
          </ac:spMkLst>
        </pc:spChg>
        <pc:spChg chg="add del mod">
          <ac:chgData name="Day, Connor Maxwell" userId="5403e4ea-4652-4532-9469-028fa13e67a0" providerId="ADAL" clId="{6A5B7698-4AF1-49FC-B1EC-805ED105C845}" dt="2024-12-03T20:36:51.601" v="521" actId="478"/>
          <ac:spMkLst>
            <pc:docMk/>
            <pc:sldMk cId="2237619218" sldId="270"/>
            <ac:spMk id="8" creationId="{0403EBC5-CE22-34E1-06AD-19B2D1D2E44D}"/>
          </ac:spMkLst>
        </pc:spChg>
      </pc:sldChg>
      <pc:sldChg chg="addSp delSp modSp mod">
        <pc:chgData name="Day, Connor Maxwell" userId="5403e4ea-4652-4532-9469-028fa13e67a0" providerId="ADAL" clId="{6A5B7698-4AF1-49FC-B1EC-805ED105C845}" dt="2024-12-04T15:41:34.317" v="969" actId="1076"/>
        <pc:sldMkLst>
          <pc:docMk/>
          <pc:sldMk cId="423574092" sldId="272"/>
        </pc:sldMkLst>
        <pc:spChg chg="del">
          <ac:chgData name="Day, Connor Maxwell" userId="5403e4ea-4652-4532-9469-028fa13e67a0" providerId="ADAL" clId="{6A5B7698-4AF1-49FC-B1EC-805ED105C845}" dt="2024-12-03T21:29:04.093" v="587" actId="478"/>
          <ac:spMkLst>
            <pc:docMk/>
            <pc:sldMk cId="423574092" sldId="272"/>
            <ac:spMk id="5" creationId="{2C579C1C-ABF3-0B80-5496-F01790884C1E}"/>
          </ac:spMkLst>
        </pc:spChg>
        <pc:spChg chg="add mod">
          <ac:chgData name="Day, Connor Maxwell" userId="5403e4ea-4652-4532-9469-028fa13e67a0" providerId="ADAL" clId="{6A5B7698-4AF1-49FC-B1EC-805ED105C845}" dt="2024-12-04T15:41:34.317" v="969" actId="1076"/>
          <ac:spMkLst>
            <pc:docMk/>
            <pc:sldMk cId="423574092" sldId="272"/>
            <ac:spMk id="12" creationId="{20D288EB-C522-2910-4792-4EBEBB606303}"/>
          </ac:spMkLst>
        </pc:spChg>
        <pc:graphicFrameChg chg="add del mod">
          <ac:chgData name="Day, Connor Maxwell" userId="5403e4ea-4652-4532-9469-028fa13e67a0" providerId="ADAL" clId="{6A5B7698-4AF1-49FC-B1EC-805ED105C845}" dt="2024-12-04T15:41:13.885" v="918" actId="478"/>
          <ac:graphicFrameMkLst>
            <pc:docMk/>
            <pc:sldMk cId="423574092" sldId="272"/>
            <ac:graphicFrameMk id="8" creationId="{F380C70C-1CE6-43EF-B946-03E5C652DD18}"/>
          </ac:graphicFrameMkLst>
        </pc:graphicFrameChg>
        <pc:picChg chg="add del mod">
          <ac:chgData name="Day, Connor Maxwell" userId="5403e4ea-4652-4532-9469-028fa13e67a0" providerId="ADAL" clId="{6A5B7698-4AF1-49FC-B1EC-805ED105C845}" dt="2024-12-04T15:41:13.885" v="918" actId="478"/>
          <ac:picMkLst>
            <pc:docMk/>
            <pc:sldMk cId="423574092" sldId="272"/>
            <ac:picMk id="9" creationId="{917B9B34-D12E-639A-E6F9-22A12453FA65}"/>
          </ac:picMkLst>
        </pc:picChg>
        <pc:picChg chg="add mod">
          <ac:chgData name="Day, Connor Maxwell" userId="5403e4ea-4652-4532-9469-028fa13e67a0" providerId="ADAL" clId="{6A5B7698-4AF1-49FC-B1EC-805ED105C845}" dt="2024-12-04T15:41:17.410" v="920" actId="1076"/>
          <ac:picMkLst>
            <pc:docMk/>
            <pc:sldMk cId="423574092" sldId="272"/>
            <ac:picMk id="11" creationId="{8D32FEFC-A608-6985-84B1-A4A200944FCF}"/>
          </ac:picMkLst>
        </pc:picChg>
      </pc:sldChg>
      <pc:sldChg chg="modSp mod">
        <pc:chgData name="Day, Connor Maxwell" userId="5403e4ea-4652-4532-9469-028fa13e67a0" providerId="ADAL" clId="{6A5B7698-4AF1-49FC-B1EC-805ED105C845}" dt="2024-12-04T15:48:35.332" v="1365" actId="1076"/>
        <pc:sldMkLst>
          <pc:docMk/>
          <pc:sldMk cId="806178532" sldId="273"/>
        </pc:sldMkLst>
        <pc:spChg chg="mod">
          <ac:chgData name="Day, Connor Maxwell" userId="5403e4ea-4652-4532-9469-028fa13e67a0" providerId="ADAL" clId="{6A5B7698-4AF1-49FC-B1EC-805ED105C845}" dt="2024-12-04T15:48:29.204" v="1364" actId="1076"/>
          <ac:spMkLst>
            <pc:docMk/>
            <pc:sldMk cId="806178532" sldId="273"/>
            <ac:spMk id="4" creationId="{F91D97AC-4073-1088-DF60-DA16C11B83FE}"/>
          </ac:spMkLst>
        </pc:spChg>
        <pc:picChg chg="mod">
          <ac:chgData name="Day, Connor Maxwell" userId="5403e4ea-4652-4532-9469-028fa13e67a0" providerId="ADAL" clId="{6A5B7698-4AF1-49FC-B1EC-805ED105C845}" dt="2024-12-04T15:48:35.332" v="1365" actId="1076"/>
          <ac:picMkLst>
            <pc:docMk/>
            <pc:sldMk cId="806178532" sldId="273"/>
            <ac:picMk id="9" creationId="{C83E6731-49E1-8B28-8008-DEE53FB465BD}"/>
          </ac:picMkLst>
        </pc:picChg>
      </pc:sldChg>
      <pc:sldChg chg="addSp delSp modSp add mod ord">
        <pc:chgData name="Day, Connor Maxwell" userId="5403e4ea-4652-4532-9469-028fa13e67a0" providerId="ADAL" clId="{6A5B7698-4AF1-49FC-B1EC-805ED105C845}" dt="2024-12-04T16:47:29.862" v="1424" actId="1076"/>
        <pc:sldMkLst>
          <pc:docMk/>
          <pc:sldMk cId="921363841" sldId="288"/>
        </pc:sldMkLst>
        <pc:spChg chg="mod">
          <ac:chgData name="Day, Connor Maxwell" userId="5403e4ea-4652-4532-9469-028fa13e67a0" providerId="ADAL" clId="{6A5B7698-4AF1-49FC-B1EC-805ED105C845}" dt="2024-12-03T21:51:41.755" v="615" actId="20577"/>
          <ac:spMkLst>
            <pc:docMk/>
            <pc:sldMk cId="921363841" sldId="288"/>
            <ac:spMk id="3" creationId="{7BACCC20-1403-4756-6ED8-8250BE053211}"/>
          </ac:spMkLst>
        </pc:spChg>
        <pc:spChg chg="del mod">
          <ac:chgData name="Day, Connor Maxwell" userId="5403e4ea-4652-4532-9469-028fa13e67a0" providerId="ADAL" clId="{6A5B7698-4AF1-49FC-B1EC-805ED105C845}" dt="2024-12-04T16:47:07.179" v="1421" actId="478"/>
          <ac:spMkLst>
            <pc:docMk/>
            <pc:sldMk cId="921363841" sldId="288"/>
            <ac:spMk id="4" creationId="{758294E5-C2F6-9EB4-FA6E-F26DCD862BD8}"/>
          </ac:spMkLst>
        </pc:spChg>
        <pc:spChg chg="del">
          <ac:chgData name="Day, Connor Maxwell" userId="5403e4ea-4652-4532-9469-028fa13e67a0" providerId="ADAL" clId="{6A5B7698-4AF1-49FC-B1EC-805ED105C845}" dt="2024-12-03T21:53:00.238" v="619" actId="478"/>
          <ac:spMkLst>
            <pc:docMk/>
            <pc:sldMk cId="921363841" sldId="288"/>
            <ac:spMk id="5" creationId="{7697F3BF-F35D-A452-79CB-65D37D2728A5}"/>
          </ac:spMkLst>
        </pc:spChg>
        <pc:spChg chg="add mod">
          <ac:chgData name="Day, Connor Maxwell" userId="5403e4ea-4652-4532-9469-028fa13e67a0" providerId="ADAL" clId="{6A5B7698-4AF1-49FC-B1EC-805ED105C845}" dt="2024-12-04T16:47:29.862" v="1424" actId="1076"/>
          <ac:spMkLst>
            <pc:docMk/>
            <pc:sldMk cId="921363841" sldId="288"/>
            <ac:spMk id="11" creationId="{D210035F-3BD6-676D-0804-88F539449060}"/>
          </ac:spMkLst>
        </pc:spChg>
        <pc:picChg chg="add mod">
          <ac:chgData name="Day, Connor Maxwell" userId="5403e4ea-4652-4532-9469-028fa13e67a0" providerId="ADAL" clId="{6A5B7698-4AF1-49FC-B1EC-805ED105C845}" dt="2024-12-03T21:53:05.396" v="622" actId="1076"/>
          <ac:picMkLst>
            <pc:docMk/>
            <pc:sldMk cId="921363841" sldId="288"/>
            <ac:picMk id="9" creationId="{21EBBBF4-663E-543C-0B2A-62DF8B855758}"/>
          </ac:picMkLst>
        </pc:picChg>
        <pc:picChg chg="add mod">
          <ac:chgData name="Day, Connor Maxwell" userId="5403e4ea-4652-4532-9469-028fa13e67a0" providerId="ADAL" clId="{6A5B7698-4AF1-49FC-B1EC-805ED105C845}" dt="2024-12-04T16:47:11" v="1422" actId="1076"/>
          <ac:picMkLst>
            <pc:docMk/>
            <pc:sldMk cId="921363841" sldId="288"/>
            <ac:picMk id="10" creationId="{CABC9EDA-F753-424F-0C8F-C279B3DC8391}"/>
          </ac:picMkLst>
        </pc:picChg>
      </pc:sldChg>
      <pc:sldChg chg="new del ord">
        <pc:chgData name="Day, Connor Maxwell" userId="5403e4ea-4652-4532-9469-028fa13e67a0" providerId="ADAL" clId="{6A5B7698-4AF1-49FC-B1EC-805ED105C845}" dt="2024-12-03T21:51:27.942" v="592" actId="47"/>
        <pc:sldMkLst>
          <pc:docMk/>
          <pc:sldMk cId="3487093656" sldId="288"/>
        </pc:sldMkLst>
      </pc:sldChg>
      <pc:sldChg chg="addSp delSp modSp mod">
        <pc:chgData name="Day, Connor Maxwell" userId="5403e4ea-4652-4532-9469-028fa13e67a0" providerId="ADAL" clId="{6A5B7698-4AF1-49FC-B1EC-805ED105C845}" dt="2024-12-04T15:46:50.473" v="1342" actId="21"/>
        <pc:sldMkLst>
          <pc:docMk/>
          <pc:sldMk cId="3623308148" sldId="306"/>
        </pc:sldMkLst>
        <pc:picChg chg="add del mod">
          <ac:chgData name="Day, Connor Maxwell" userId="5403e4ea-4652-4532-9469-028fa13e67a0" providerId="ADAL" clId="{6A5B7698-4AF1-49FC-B1EC-805ED105C845}" dt="2024-12-04T15:46:50.473" v="1342" actId="21"/>
          <ac:picMkLst>
            <pc:docMk/>
            <pc:sldMk cId="3623308148" sldId="306"/>
            <ac:picMk id="5" creationId="{FA677528-AF14-1048-2B71-6621EC6DA14D}"/>
          </ac:picMkLst>
        </pc:picChg>
      </pc:sldChg>
      <pc:sldChg chg="addSp modSp mod">
        <pc:chgData name="Day, Connor Maxwell" userId="5403e4ea-4652-4532-9469-028fa13e67a0" providerId="ADAL" clId="{6A5B7698-4AF1-49FC-B1EC-805ED105C845}" dt="2024-12-04T15:47:05.499" v="1348" actId="1076"/>
        <pc:sldMkLst>
          <pc:docMk/>
          <pc:sldMk cId="1588680800" sldId="307"/>
        </pc:sldMkLst>
        <pc:picChg chg="add mod">
          <ac:chgData name="Day, Connor Maxwell" userId="5403e4ea-4652-4532-9469-028fa13e67a0" providerId="ADAL" clId="{6A5B7698-4AF1-49FC-B1EC-805ED105C845}" dt="2024-12-04T15:47:05.499" v="1348" actId="1076"/>
          <ac:picMkLst>
            <pc:docMk/>
            <pc:sldMk cId="1588680800" sldId="307"/>
            <ac:picMk id="5" creationId="{FA677528-AF14-1048-2B71-6621EC6DA14D}"/>
          </ac:picMkLst>
        </pc:picChg>
      </pc:sldChg>
      <pc:sldChg chg="addSp modSp mod">
        <pc:chgData name="Day, Connor Maxwell" userId="5403e4ea-4652-4532-9469-028fa13e67a0" providerId="ADAL" clId="{6A5B7698-4AF1-49FC-B1EC-805ED105C845}" dt="2024-12-04T15:47:19.639" v="1353" actId="1076"/>
        <pc:sldMkLst>
          <pc:docMk/>
          <pc:sldMk cId="3436710482" sldId="308"/>
        </pc:sldMkLst>
        <pc:picChg chg="add mod">
          <ac:chgData name="Day, Connor Maxwell" userId="5403e4ea-4652-4532-9469-028fa13e67a0" providerId="ADAL" clId="{6A5B7698-4AF1-49FC-B1EC-805ED105C845}" dt="2024-12-04T15:47:19.639" v="1353" actId="1076"/>
          <ac:picMkLst>
            <pc:docMk/>
            <pc:sldMk cId="3436710482" sldId="308"/>
            <ac:picMk id="5" creationId="{9961A459-1B9C-C8CE-5F66-0FC0B71F6B6D}"/>
          </ac:picMkLst>
        </pc:picChg>
      </pc:sldChg>
      <pc:sldChg chg="addSp delSp modSp new mod">
        <pc:chgData name="Day, Connor Maxwell" userId="5403e4ea-4652-4532-9469-028fa13e67a0" providerId="ADAL" clId="{6A5B7698-4AF1-49FC-B1EC-805ED105C845}" dt="2024-12-04T15:46:12.584" v="1340" actId="1076"/>
        <pc:sldMkLst>
          <pc:docMk/>
          <pc:sldMk cId="4272997939" sldId="310"/>
        </pc:sldMkLst>
        <pc:spChg chg="mod">
          <ac:chgData name="Day, Connor Maxwell" userId="5403e4ea-4652-4532-9469-028fa13e67a0" providerId="ADAL" clId="{6A5B7698-4AF1-49FC-B1EC-805ED105C845}" dt="2024-12-04T15:43:08.291" v="981" actId="20577"/>
          <ac:spMkLst>
            <pc:docMk/>
            <pc:sldMk cId="4272997939" sldId="310"/>
            <ac:spMk id="2" creationId="{9D1F69BD-AEA0-4742-FEFE-0704DDE7736F}"/>
          </ac:spMkLst>
        </pc:spChg>
        <pc:spChg chg="mod">
          <ac:chgData name="Day, Connor Maxwell" userId="5403e4ea-4652-4532-9469-028fa13e67a0" providerId="ADAL" clId="{6A5B7698-4AF1-49FC-B1EC-805ED105C845}" dt="2024-12-04T15:44:15.101" v="1054" actId="20577"/>
          <ac:spMkLst>
            <pc:docMk/>
            <pc:sldMk cId="4272997939" sldId="310"/>
            <ac:spMk id="3" creationId="{CB1A5E37-11F9-8CB1-D49E-8D2DBD29EA2A}"/>
          </ac:spMkLst>
        </pc:spChg>
        <pc:spChg chg="add del">
          <ac:chgData name="Day, Connor Maxwell" userId="5403e4ea-4652-4532-9469-028fa13e67a0" providerId="ADAL" clId="{6A5B7698-4AF1-49FC-B1EC-805ED105C845}" dt="2024-12-04T15:43:27.631" v="1021" actId="478"/>
          <ac:spMkLst>
            <pc:docMk/>
            <pc:sldMk cId="4272997939" sldId="310"/>
            <ac:spMk id="4" creationId="{F2E77B05-2285-C5EA-4B8A-DE4448F7DFF6}"/>
          </ac:spMkLst>
        </pc:spChg>
        <pc:spChg chg="del">
          <ac:chgData name="Day, Connor Maxwell" userId="5403e4ea-4652-4532-9469-028fa13e67a0" providerId="ADAL" clId="{6A5B7698-4AF1-49FC-B1EC-805ED105C845}" dt="2024-12-04T15:43:56.625" v="1022"/>
          <ac:spMkLst>
            <pc:docMk/>
            <pc:sldMk cId="4272997939" sldId="310"/>
            <ac:spMk id="5" creationId="{6BEBF09B-3F8D-6926-CFC2-0A9F716FCB7A}"/>
          </ac:spMkLst>
        </pc:spChg>
        <pc:spChg chg="add mod">
          <ac:chgData name="Day, Connor Maxwell" userId="5403e4ea-4652-4532-9469-028fa13e67a0" providerId="ADAL" clId="{6A5B7698-4AF1-49FC-B1EC-805ED105C845}" dt="2024-12-04T15:46:12.584" v="1340" actId="1076"/>
          <ac:spMkLst>
            <pc:docMk/>
            <pc:sldMk cId="4272997939" sldId="310"/>
            <ac:spMk id="9" creationId="{66D9DBEB-FBEC-9B2F-5DEA-A333A001D2FA}"/>
          </ac:spMkLst>
        </pc:spChg>
        <pc:picChg chg="add mod">
          <ac:chgData name="Day, Connor Maxwell" userId="5403e4ea-4652-4532-9469-028fa13e67a0" providerId="ADAL" clId="{6A5B7698-4AF1-49FC-B1EC-805ED105C845}" dt="2024-12-04T15:43:59.881" v="1023" actId="14100"/>
          <ac:picMkLst>
            <pc:docMk/>
            <pc:sldMk cId="4272997939" sldId="310"/>
            <ac:picMk id="8" creationId="{3DEE8AD3-8DBA-B67F-8289-1A663DCA354D}"/>
          </ac:picMkLst>
        </pc:picChg>
      </pc:sldChg>
      <pc:sldChg chg="modSp new mod ord">
        <pc:chgData name="Day, Connor Maxwell" userId="5403e4ea-4652-4532-9469-028fa13e67a0" providerId="ADAL" clId="{6A5B7698-4AF1-49FC-B1EC-805ED105C845}" dt="2024-12-04T15:57:01.488" v="1419" actId="20577"/>
        <pc:sldMkLst>
          <pc:docMk/>
          <pc:sldMk cId="2482178917" sldId="313"/>
        </pc:sldMkLst>
        <pc:spChg chg="mod">
          <ac:chgData name="Day, Connor Maxwell" userId="5403e4ea-4652-4532-9469-028fa13e67a0" providerId="ADAL" clId="{6A5B7698-4AF1-49FC-B1EC-805ED105C845}" dt="2024-12-04T15:56:53.648" v="1386" actId="20577"/>
          <ac:spMkLst>
            <pc:docMk/>
            <pc:sldMk cId="2482178917" sldId="313"/>
            <ac:spMk id="2" creationId="{9058D063-14FD-4F52-3E32-CF71B8D32131}"/>
          </ac:spMkLst>
        </pc:spChg>
        <pc:spChg chg="mod">
          <ac:chgData name="Day, Connor Maxwell" userId="5403e4ea-4652-4532-9469-028fa13e67a0" providerId="ADAL" clId="{6A5B7698-4AF1-49FC-B1EC-805ED105C845}" dt="2024-12-04T15:57:01.488" v="1419" actId="20577"/>
          <ac:spMkLst>
            <pc:docMk/>
            <pc:sldMk cId="2482178917" sldId="313"/>
            <ac:spMk id="3" creationId="{E4C817B0-2797-E3C5-61AE-C58B12111B2A}"/>
          </ac:spMkLst>
        </pc:spChg>
      </pc:sldChg>
    </pc:docChg>
  </pc:docChgLst>
  <pc:docChgLst>
    <pc:chgData name="Snyder, William Riley" userId="S::snyderwr@purdue.edu::342b1ce0-d8e2-4518-af74-4ede2805bdb2" providerId="AD" clId="Web-{F55054A8-0190-07F6-1D60-52F93031C508}"/>
    <pc:docChg chg="addSld delSld modSld">
      <pc:chgData name="Snyder, William Riley" userId="S::snyderwr@purdue.edu::342b1ce0-d8e2-4518-af74-4ede2805bdb2" providerId="AD" clId="Web-{F55054A8-0190-07F6-1D60-52F93031C508}" dt="2024-12-03T21:14:05.138" v="619" actId="20577"/>
      <pc:docMkLst>
        <pc:docMk/>
      </pc:docMkLst>
      <pc:sldChg chg="modSp">
        <pc:chgData name="Snyder, William Riley" userId="S::snyderwr@purdue.edu::342b1ce0-d8e2-4518-af74-4ede2805bdb2" providerId="AD" clId="Web-{F55054A8-0190-07F6-1D60-52F93031C508}" dt="2024-12-03T21:01:51.904" v="2" actId="20577"/>
        <pc:sldMkLst>
          <pc:docMk/>
          <pc:sldMk cId="516177614" sldId="269"/>
        </pc:sldMkLst>
        <pc:spChg chg="mod">
          <ac:chgData name="Snyder, William Riley" userId="S::snyderwr@purdue.edu::342b1ce0-d8e2-4518-af74-4ede2805bdb2" providerId="AD" clId="Web-{F55054A8-0190-07F6-1D60-52F93031C508}" dt="2024-12-03T21:01:51.904" v="2" actId="20577"/>
          <ac:spMkLst>
            <pc:docMk/>
            <pc:sldMk cId="516177614" sldId="269"/>
            <ac:spMk id="3" creationId="{E6D45914-485E-6AC9-85F6-32C03E7915BE}"/>
          </ac:spMkLst>
        </pc:spChg>
      </pc:sldChg>
      <pc:sldChg chg="modSp add replId">
        <pc:chgData name="Snyder, William Riley" userId="S::snyderwr@purdue.edu::342b1ce0-d8e2-4518-af74-4ede2805bdb2" providerId="AD" clId="Web-{F55054A8-0190-07F6-1D60-52F93031C508}" dt="2024-12-03T21:02:21.982" v="14" actId="20577"/>
        <pc:sldMkLst>
          <pc:docMk/>
          <pc:sldMk cId="1952154374" sldId="271"/>
        </pc:sldMkLst>
        <pc:spChg chg="mod">
          <ac:chgData name="Snyder, William Riley" userId="S::snyderwr@purdue.edu::342b1ce0-d8e2-4518-af74-4ede2805bdb2" providerId="AD" clId="Web-{F55054A8-0190-07F6-1D60-52F93031C508}" dt="2024-12-03T21:02:21.982" v="14" actId="20577"/>
          <ac:spMkLst>
            <pc:docMk/>
            <pc:sldMk cId="1952154374" sldId="271"/>
            <ac:spMk id="3" creationId="{E6D45914-485E-6AC9-85F6-32C03E7915BE}"/>
          </ac:spMkLst>
        </pc:spChg>
      </pc:sldChg>
      <pc:sldChg chg="modSp add replId">
        <pc:chgData name="Snyder, William Riley" userId="S::snyderwr@purdue.edu::342b1ce0-d8e2-4518-af74-4ede2805bdb2" providerId="AD" clId="Web-{F55054A8-0190-07F6-1D60-52F93031C508}" dt="2024-12-03T21:04:31.107" v="90" actId="20577"/>
        <pc:sldMkLst>
          <pc:docMk/>
          <pc:sldMk cId="423574092" sldId="272"/>
        </pc:sldMkLst>
        <pc:spChg chg="mod">
          <ac:chgData name="Snyder, William Riley" userId="S::snyderwr@purdue.edu::342b1ce0-d8e2-4518-af74-4ede2805bdb2" providerId="AD" clId="Web-{F55054A8-0190-07F6-1D60-52F93031C508}" dt="2024-12-03T21:03:26.154" v="35" actId="20577"/>
          <ac:spMkLst>
            <pc:docMk/>
            <pc:sldMk cId="423574092" sldId="272"/>
            <ac:spMk id="2" creationId="{C3237E35-119B-F6EE-0E22-36920B14D820}"/>
          </ac:spMkLst>
        </pc:spChg>
        <pc:spChg chg="mod">
          <ac:chgData name="Snyder, William Riley" userId="S::snyderwr@purdue.edu::342b1ce0-d8e2-4518-af74-4ede2805bdb2" providerId="AD" clId="Web-{F55054A8-0190-07F6-1D60-52F93031C508}" dt="2024-12-03T21:03:38.560" v="46" actId="20577"/>
          <ac:spMkLst>
            <pc:docMk/>
            <pc:sldMk cId="423574092" sldId="272"/>
            <ac:spMk id="3" creationId="{E6D45914-485E-6AC9-85F6-32C03E7915BE}"/>
          </ac:spMkLst>
        </pc:spChg>
        <pc:spChg chg="mod">
          <ac:chgData name="Snyder, William Riley" userId="S::snyderwr@purdue.edu::342b1ce0-d8e2-4518-af74-4ede2805bdb2" providerId="AD" clId="Web-{F55054A8-0190-07F6-1D60-52F93031C508}" dt="2024-12-03T21:04:31.107" v="90" actId="20577"/>
          <ac:spMkLst>
            <pc:docMk/>
            <pc:sldMk cId="423574092" sldId="272"/>
            <ac:spMk id="4" creationId="{F91D97AC-4073-1088-DF60-DA16C11B83FE}"/>
          </ac:spMkLst>
        </pc:spChg>
      </pc:sldChg>
      <pc:sldChg chg="modSp add replId">
        <pc:chgData name="Snyder, William Riley" userId="S::snyderwr@purdue.edu::342b1ce0-d8e2-4518-af74-4ede2805bdb2" providerId="AD" clId="Web-{F55054A8-0190-07F6-1D60-52F93031C508}" dt="2024-12-03T21:04:54.545" v="116" actId="20577"/>
        <pc:sldMkLst>
          <pc:docMk/>
          <pc:sldMk cId="806178532" sldId="273"/>
        </pc:sldMkLst>
        <pc:spChg chg="mod">
          <ac:chgData name="Snyder, William Riley" userId="S::snyderwr@purdue.edu::342b1ce0-d8e2-4518-af74-4ede2805bdb2" providerId="AD" clId="Web-{F55054A8-0190-07F6-1D60-52F93031C508}" dt="2024-12-03T21:03:51.373" v="58" actId="20577"/>
          <ac:spMkLst>
            <pc:docMk/>
            <pc:sldMk cId="806178532" sldId="273"/>
            <ac:spMk id="3" creationId="{E6D45914-485E-6AC9-85F6-32C03E7915BE}"/>
          </ac:spMkLst>
        </pc:spChg>
        <pc:spChg chg="mod">
          <ac:chgData name="Snyder, William Riley" userId="S::snyderwr@purdue.edu::342b1ce0-d8e2-4518-af74-4ede2805bdb2" providerId="AD" clId="Web-{F55054A8-0190-07F6-1D60-52F93031C508}" dt="2024-12-03T21:04:54.545" v="116" actId="20577"/>
          <ac:spMkLst>
            <pc:docMk/>
            <pc:sldMk cId="806178532" sldId="273"/>
            <ac:spMk id="4" creationId="{F91D97AC-4073-1088-DF60-DA16C11B83FE}"/>
          </ac:spMkLst>
        </pc:spChg>
      </pc:sldChg>
      <pc:sldChg chg="modSp add replId">
        <pc:chgData name="Snyder, William Riley" userId="S::snyderwr@purdue.edu::342b1ce0-d8e2-4518-af74-4ede2805bdb2" providerId="AD" clId="Web-{F55054A8-0190-07F6-1D60-52F93031C508}" dt="2024-12-03T21:05:07.076" v="135" actId="20577"/>
        <pc:sldMkLst>
          <pc:docMk/>
          <pc:sldMk cId="109349051" sldId="274"/>
        </pc:sldMkLst>
        <pc:spChg chg="mod">
          <ac:chgData name="Snyder, William Riley" userId="S::snyderwr@purdue.edu::342b1ce0-d8e2-4518-af74-4ede2805bdb2" providerId="AD" clId="Web-{F55054A8-0190-07F6-1D60-52F93031C508}" dt="2024-12-03T21:04:06.967" v="73" actId="20577"/>
          <ac:spMkLst>
            <pc:docMk/>
            <pc:sldMk cId="109349051" sldId="274"/>
            <ac:spMk id="3" creationId="{E6D45914-485E-6AC9-85F6-32C03E7915BE}"/>
          </ac:spMkLst>
        </pc:spChg>
        <pc:spChg chg="mod">
          <ac:chgData name="Snyder, William Riley" userId="S::snyderwr@purdue.edu::342b1ce0-d8e2-4518-af74-4ede2805bdb2" providerId="AD" clId="Web-{F55054A8-0190-07F6-1D60-52F93031C508}" dt="2024-12-03T21:05:07.076" v="135" actId="20577"/>
          <ac:spMkLst>
            <pc:docMk/>
            <pc:sldMk cId="109349051" sldId="274"/>
            <ac:spMk id="4" creationId="{F91D97AC-4073-1088-DF60-DA16C11B83FE}"/>
          </ac:spMkLst>
        </pc:spChg>
      </pc:sldChg>
      <pc:sldChg chg="modSp add replId">
        <pc:chgData name="Snyder, William Riley" userId="S::snyderwr@purdue.edu::342b1ce0-d8e2-4518-af74-4ede2805bdb2" providerId="AD" clId="Web-{F55054A8-0190-07F6-1D60-52F93031C508}" dt="2024-12-03T21:06:00.795" v="148" actId="20577"/>
        <pc:sldMkLst>
          <pc:docMk/>
          <pc:sldMk cId="1366879450" sldId="275"/>
        </pc:sldMkLst>
        <pc:spChg chg="mod">
          <ac:chgData name="Snyder, William Riley" userId="S::snyderwr@purdue.edu::342b1ce0-d8e2-4518-af74-4ede2805bdb2" providerId="AD" clId="Web-{F55054A8-0190-07F6-1D60-52F93031C508}" dt="2024-12-03T21:06:00.795" v="148" actId="20577"/>
          <ac:spMkLst>
            <pc:docMk/>
            <pc:sldMk cId="1366879450" sldId="275"/>
            <ac:spMk id="2" creationId="{3B403DC0-846B-5803-6A98-931C6B0393E8}"/>
          </ac:spMkLst>
        </pc:spChg>
      </pc:sldChg>
      <pc:sldChg chg="modSp add replId">
        <pc:chgData name="Snyder, William Riley" userId="S::snyderwr@purdue.edu::342b1ce0-d8e2-4518-af74-4ede2805bdb2" providerId="AD" clId="Web-{F55054A8-0190-07F6-1D60-52F93031C508}" dt="2024-12-03T21:07:01.513" v="187" actId="20577"/>
        <pc:sldMkLst>
          <pc:docMk/>
          <pc:sldMk cId="659365036" sldId="276"/>
        </pc:sldMkLst>
        <pc:spChg chg="mod">
          <ac:chgData name="Snyder, William Riley" userId="S::snyderwr@purdue.edu::342b1ce0-d8e2-4518-af74-4ede2805bdb2" providerId="AD" clId="Web-{F55054A8-0190-07F6-1D60-52F93031C508}" dt="2024-12-03T21:07:01.513" v="187" actId="20577"/>
          <ac:spMkLst>
            <pc:docMk/>
            <pc:sldMk cId="659365036" sldId="276"/>
            <ac:spMk id="2" creationId="{3B403DC0-846B-5803-6A98-931C6B0393E8}"/>
          </ac:spMkLst>
        </pc:spChg>
      </pc:sldChg>
      <pc:sldChg chg="add del replId">
        <pc:chgData name="Snyder, William Riley" userId="S::snyderwr@purdue.edu::342b1ce0-d8e2-4518-af74-4ede2805bdb2" providerId="AD" clId="Web-{F55054A8-0190-07F6-1D60-52F93031C508}" dt="2024-12-03T21:06:32.060" v="157"/>
        <pc:sldMkLst>
          <pc:docMk/>
          <pc:sldMk cId="3412874288" sldId="277"/>
        </pc:sldMkLst>
      </pc:sldChg>
      <pc:sldChg chg="modSp add replId">
        <pc:chgData name="Snyder, William Riley" userId="S::snyderwr@purdue.edu::342b1ce0-d8e2-4518-af74-4ede2805bdb2" providerId="AD" clId="Web-{F55054A8-0190-07F6-1D60-52F93031C508}" dt="2024-12-03T21:06:40.967" v="166" actId="20577"/>
        <pc:sldMkLst>
          <pc:docMk/>
          <pc:sldMk cId="4211556288" sldId="277"/>
        </pc:sldMkLst>
        <pc:spChg chg="mod">
          <ac:chgData name="Snyder, William Riley" userId="S::snyderwr@purdue.edu::342b1ce0-d8e2-4518-af74-4ede2805bdb2" providerId="AD" clId="Web-{F55054A8-0190-07F6-1D60-52F93031C508}" dt="2024-12-03T21:06:40.967" v="166" actId="20577"/>
          <ac:spMkLst>
            <pc:docMk/>
            <pc:sldMk cId="4211556288" sldId="277"/>
            <ac:spMk id="2" creationId="{3B403DC0-846B-5803-6A98-931C6B0393E8}"/>
          </ac:spMkLst>
        </pc:spChg>
      </pc:sldChg>
      <pc:sldChg chg="modSp add replId">
        <pc:chgData name="Snyder, William Riley" userId="S::snyderwr@purdue.edu::342b1ce0-d8e2-4518-af74-4ede2805bdb2" providerId="AD" clId="Web-{F55054A8-0190-07F6-1D60-52F93031C508}" dt="2024-12-03T21:08:36.013" v="299" actId="20577"/>
        <pc:sldMkLst>
          <pc:docMk/>
          <pc:sldMk cId="1367374052" sldId="278"/>
        </pc:sldMkLst>
        <pc:spChg chg="mod">
          <ac:chgData name="Snyder, William Riley" userId="S::snyderwr@purdue.edu::342b1ce0-d8e2-4518-af74-4ede2805bdb2" providerId="AD" clId="Web-{F55054A8-0190-07F6-1D60-52F93031C508}" dt="2024-12-03T21:06:54.623" v="179" actId="20577"/>
          <ac:spMkLst>
            <pc:docMk/>
            <pc:sldMk cId="1367374052" sldId="278"/>
            <ac:spMk id="2" creationId="{C3237E35-119B-F6EE-0E22-36920B14D820}"/>
          </ac:spMkLst>
        </pc:spChg>
        <pc:spChg chg="mod">
          <ac:chgData name="Snyder, William Riley" userId="S::snyderwr@purdue.edu::342b1ce0-d8e2-4518-af74-4ede2805bdb2" providerId="AD" clId="Web-{F55054A8-0190-07F6-1D60-52F93031C508}" dt="2024-12-03T21:07:39.748" v="192" actId="20577"/>
          <ac:spMkLst>
            <pc:docMk/>
            <pc:sldMk cId="1367374052" sldId="278"/>
            <ac:spMk id="3" creationId="{E6D45914-485E-6AC9-85F6-32C03E7915BE}"/>
          </ac:spMkLst>
        </pc:spChg>
        <pc:spChg chg="mod">
          <ac:chgData name="Snyder, William Riley" userId="S::snyderwr@purdue.edu::342b1ce0-d8e2-4518-af74-4ede2805bdb2" providerId="AD" clId="Web-{F55054A8-0190-07F6-1D60-52F93031C508}" dt="2024-12-03T21:08:36.013" v="299" actId="20577"/>
          <ac:spMkLst>
            <pc:docMk/>
            <pc:sldMk cId="1367374052" sldId="278"/>
            <ac:spMk id="4" creationId="{F91D97AC-4073-1088-DF60-DA16C11B83FE}"/>
          </ac:spMkLst>
        </pc:spChg>
      </pc:sldChg>
      <pc:sldChg chg="modSp add replId">
        <pc:chgData name="Snyder, William Riley" userId="S::snyderwr@purdue.edu::342b1ce0-d8e2-4518-af74-4ede2805bdb2" providerId="AD" clId="Web-{F55054A8-0190-07F6-1D60-52F93031C508}" dt="2024-12-03T21:09:05.545" v="349" actId="20577"/>
        <pc:sldMkLst>
          <pc:docMk/>
          <pc:sldMk cId="3592523170" sldId="279"/>
        </pc:sldMkLst>
        <pc:spChg chg="mod">
          <ac:chgData name="Snyder, William Riley" userId="S::snyderwr@purdue.edu::342b1ce0-d8e2-4518-af74-4ede2805bdb2" providerId="AD" clId="Web-{F55054A8-0190-07F6-1D60-52F93031C508}" dt="2024-12-03T21:08:26.513" v="292" actId="20577"/>
          <ac:spMkLst>
            <pc:docMk/>
            <pc:sldMk cId="3592523170" sldId="279"/>
            <ac:spMk id="3" creationId="{E6D45914-485E-6AC9-85F6-32C03E7915BE}"/>
          </ac:spMkLst>
        </pc:spChg>
        <pc:spChg chg="mod">
          <ac:chgData name="Snyder, William Riley" userId="S::snyderwr@purdue.edu::342b1ce0-d8e2-4518-af74-4ede2805bdb2" providerId="AD" clId="Web-{F55054A8-0190-07F6-1D60-52F93031C508}" dt="2024-12-03T21:09:05.545" v="349" actId="20577"/>
          <ac:spMkLst>
            <pc:docMk/>
            <pc:sldMk cId="3592523170" sldId="279"/>
            <ac:spMk id="4" creationId="{F91D97AC-4073-1088-DF60-DA16C11B83FE}"/>
          </ac:spMkLst>
        </pc:spChg>
      </pc:sldChg>
      <pc:sldChg chg="modSp add replId">
        <pc:chgData name="Snyder, William Riley" userId="S::snyderwr@purdue.edu::342b1ce0-d8e2-4518-af74-4ede2805bdb2" providerId="AD" clId="Web-{F55054A8-0190-07F6-1D60-52F93031C508}" dt="2024-12-03T21:09:42.982" v="377" actId="20577"/>
        <pc:sldMkLst>
          <pc:docMk/>
          <pc:sldMk cId="1762059977" sldId="280"/>
        </pc:sldMkLst>
        <pc:spChg chg="mod">
          <ac:chgData name="Snyder, William Riley" userId="S::snyderwr@purdue.edu::342b1ce0-d8e2-4518-af74-4ede2805bdb2" providerId="AD" clId="Web-{F55054A8-0190-07F6-1D60-52F93031C508}" dt="2024-12-03T21:09:42.982" v="377" actId="20577"/>
          <ac:spMkLst>
            <pc:docMk/>
            <pc:sldMk cId="1762059977" sldId="280"/>
            <ac:spMk id="3" creationId="{E6D45914-485E-6AC9-85F6-32C03E7915BE}"/>
          </ac:spMkLst>
        </pc:spChg>
        <pc:spChg chg="mod">
          <ac:chgData name="Snyder, William Riley" userId="S::snyderwr@purdue.edu::342b1ce0-d8e2-4518-af74-4ede2805bdb2" providerId="AD" clId="Web-{F55054A8-0190-07F6-1D60-52F93031C508}" dt="2024-12-03T21:09:39.779" v="372" actId="20577"/>
          <ac:spMkLst>
            <pc:docMk/>
            <pc:sldMk cId="1762059977" sldId="280"/>
            <ac:spMk id="4" creationId="{F91D97AC-4073-1088-DF60-DA16C11B83FE}"/>
          </ac:spMkLst>
        </pc:spChg>
      </pc:sldChg>
      <pc:sldChg chg="modSp add replId">
        <pc:chgData name="Snyder, William Riley" userId="S::snyderwr@purdue.edu::342b1ce0-d8e2-4518-af74-4ede2805bdb2" providerId="AD" clId="Web-{F55054A8-0190-07F6-1D60-52F93031C508}" dt="2024-12-03T21:10:07.576" v="393" actId="20577"/>
        <pc:sldMkLst>
          <pc:docMk/>
          <pc:sldMk cId="399894147" sldId="281"/>
        </pc:sldMkLst>
        <pc:spChg chg="mod">
          <ac:chgData name="Snyder, William Riley" userId="S::snyderwr@purdue.edu::342b1ce0-d8e2-4518-af74-4ede2805bdb2" providerId="AD" clId="Web-{F55054A8-0190-07F6-1D60-52F93031C508}" dt="2024-12-03T21:09:51.529" v="382" actId="20577"/>
          <ac:spMkLst>
            <pc:docMk/>
            <pc:sldMk cId="399894147" sldId="281"/>
            <ac:spMk id="3" creationId="{E6D45914-485E-6AC9-85F6-32C03E7915BE}"/>
          </ac:spMkLst>
        </pc:spChg>
        <pc:spChg chg="mod">
          <ac:chgData name="Snyder, William Riley" userId="S::snyderwr@purdue.edu::342b1ce0-d8e2-4518-af74-4ede2805bdb2" providerId="AD" clId="Web-{F55054A8-0190-07F6-1D60-52F93031C508}" dt="2024-12-03T21:10:07.576" v="393" actId="20577"/>
          <ac:spMkLst>
            <pc:docMk/>
            <pc:sldMk cId="399894147" sldId="281"/>
            <ac:spMk id="4" creationId="{F91D97AC-4073-1088-DF60-DA16C11B83FE}"/>
          </ac:spMkLst>
        </pc:spChg>
      </pc:sldChg>
      <pc:sldChg chg="modSp add replId">
        <pc:chgData name="Snyder, William Riley" userId="S::snyderwr@purdue.edu::342b1ce0-d8e2-4518-af74-4ede2805bdb2" providerId="AD" clId="Web-{F55054A8-0190-07F6-1D60-52F93031C508}" dt="2024-12-03T21:11:00.654" v="474" actId="20577"/>
        <pc:sldMkLst>
          <pc:docMk/>
          <pc:sldMk cId="1667741166" sldId="282"/>
        </pc:sldMkLst>
        <pc:spChg chg="mod">
          <ac:chgData name="Snyder, William Riley" userId="S::snyderwr@purdue.edu::342b1ce0-d8e2-4518-af74-4ede2805bdb2" providerId="AD" clId="Web-{F55054A8-0190-07F6-1D60-52F93031C508}" dt="2024-12-03T21:10:41.576" v="431" actId="20577"/>
          <ac:spMkLst>
            <pc:docMk/>
            <pc:sldMk cId="1667741166" sldId="282"/>
            <ac:spMk id="3" creationId="{E6D45914-485E-6AC9-85F6-32C03E7915BE}"/>
          </ac:spMkLst>
        </pc:spChg>
        <pc:spChg chg="mod">
          <ac:chgData name="Snyder, William Riley" userId="S::snyderwr@purdue.edu::342b1ce0-d8e2-4518-af74-4ede2805bdb2" providerId="AD" clId="Web-{F55054A8-0190-07F6-1D60-52F93031C508}" dt="2024-12-03T21:11:00.654" v="474" actId="20577"/>
          <ac:spMkLst>
            <pc:docMk/>
            <pc:sldMk cId="1667741166" sldId="282"/>
            <ac:spMk id="4" creationId="{F91D97AC-4073-1088-DF60-DA16C11B83FE}"/>
          </ac:spMkLst>
        </pc:spChg>
      </pc:sldChg>
      <pc:sldChg chg="modSp add replId">
        <pc:chgData name="Snyder, William Riley" userId="S::snyderwr@purdue.edu::342b1ce0-d8e2-4518-af74-4ede2805bdb2" providerId="AD" clId="Web-{F55054A8-0190-07F6-1D60-52F93031C508}" dt="2024-12-03T21:11:23.107" v="494" actId="20577"/>
        <pc:sldMkLst>
          <pc:docMk/>
          <pc:sldMk cId="3404286826" sldId="283"/>
        </pc:sldMkLst>
        <pc:spChg chg="mod">
          <ac:chgData name="Snyder, William Riley" userId="S::snyderwr@purdue.edu::342b1ce0-d8e2-4518-af74-4ede2805bdb2" providerId="AD" clId="Web-{F55054A8-0190-07F6-1D60-52F93031C508}" dt="2024-12-03T21:11:07.873" v="476" actId="20577"/>
          <ac:spMkLst>
            <pc:docMk/>
            <pc:sldMk cId="3404286826" sldId="283"/>
            <ac:spMk id="3" creationId="{E6D45914-485E-6AC9-85F6-32C03E7915BE}"/>
          </ac:spMkLst>
        </pc:spChg>
        <pc:spChg chg="mod">
          <ac:chgData name="Snyder, William Riley" userId="S::snyderwr@purdue.edu::342b1ce0-d8e2-4518-af74-4ede2805bdb2" providerId="AD" clId="Web-{F55054A8-0190-07F6-1D60-52F93031C508}" dt="2024-12-03T21:11:23.107" v="494" actId="20577"/>
          <ac:spMkLst>
            <pc:docMk/>
            <pc:sldMk cId="3404286826" sldId="283"/>
            <ac:spMk id="4" creationId="{F91D97AC-4073-1088-DF60-DA16C11B83FE}"/>
          </ac:spMkLst>
        </pc:spChg>
      </pc:sldChg>
      <pc:sldChg chg="modSp add replId">
        <pc:chgData name="Snyder, William Riley" userId="S::snyderwr@purdue.edu::342b1ce0-d8e2-4518-af74-4ede2805bdb2" providerId="AD" clId="Web-{F55054A8-0190-07F6-1D60-52F93031C508}" dt="2024-12-03T21:11:35.717" v="503" actId="20577"/>
        <pc:sldMkLst>
          <pc:docMk/>
          <pc:sldMk cId="3961641349" sldId="284"/>
        </pc:sldMkLst>
        <pc:spChg chg="mod">
          <ac:chgData name="Snyder, William Riley" userId="S::snyderwr@purdue.edu::342b1ce0-d8e2-4518-af74-4ede2805bdb2" providerId="AD" clId="Web-{F55054A8-0190-07F6-1D60-52F93031C508}" dt="2024-12-03T21:11:28.529" v="501" actId="20577"/>
          <ac:spMkLst>
            <pc:docMk/>
            <pc:sldMk cId="3961641349" sldId="284"/>
            <ac:spMk id="3" creationId="{E6D45914-485E-6AC9-85F6-32C03E7915BE}"/>
          </ac:spMkLst>
        </pc:spChg>
        <pc:spChg chg="mod">
          <ac:chgData name="Snyder, William Riley" userId="S::snyderwr@purdue.edu::342b1ce0-d8e2-4518-af74-4ede2805bdb2" providerId="AD" clId="Web-{F55054A8-0190-07F6-1D60-52F93031C508}" dt="2024-12-03T21:11:35.717" v="503" actId="20577"/>
          <ac:spMkLst>
            <pc:docMk/>
            <pc:sldMk cId="3961641349" sldId="284"/>
            <ac:spMk id="4" creationId="{F91D97AC-4073-1088-DF60-DA16C11B83FE}"/>
          </ac:spMkLst>
        </pc:spChg>
      </pc:sldChg>
      <pc:sldChg chg="modSp add replId">
        <pc:chgData name="Snyder, William Riley" userId="S::snyderwr@purdue.edu::342b1ce0-d8e2-4518-af74-4ede2805bdb2" providerId="AD" clId="Web-{F55054A8-0190-07F6-1D60-52F93031C508}" dt="2024-12-03T21:12:06.013" v="555" actId="20577"/>
        <pc:sldMkLst>
          <pc:docMk/>
          <pc:sldMk cId="1445138798" sldId="285"/>
        </pc:sldMkLst>
        <pc:spChg chg="mod">
          <ac:chgData name="Snyder, William Riley" userId="S::snyderwr@purdue.edu::342b1ce0-d8e2-4518-af74-4ede2805bdb2" providerId="AD" clId="Web-{F55054A8-0190-07F6-1D60-52F93031C508}" dt="2024-12-03T21:11:46.795" v="516" actId="20577"/>
          <ac:spMkLst>
            <pc:docMk/>
            <pc:sldMk cId="1445138798" sldId="285"/>
            <ac:spMk id="3" creationId="{E6D45914-485E-6AC9-85F6-32C03E7915BE}"/>
          </ac:spMkLst>
        </pc:spChg>
        <pc:spChg chg="mod">
          <ac:chgData name="Snyder, William Riley" userId="S::snyderwr@purdue.edu::342b1ce0-d8e2-4518-af74-4ede2805bdb2" providerId="AD" clId="Web-{F55054A8-0190-07F6-1D60-52F93031C508}" dt="2024-12-03T21:12:06.013" v="555" actId="20577"/>
          <ac:spMkLst>
            <pc:docMk/>
            <pc:sldMk cId="1445138798" sldId="285"/>
            <ac:spMk id="4" creationId="{F91D97AC-4073-1088-DF60-DA16C11B83FE}"/>
          </ac:spMkLst>
        </pc:spChg>
      </pc:sldChg>
      <pc:sldChg chg="modSp add replId">
        <pc:chgData name="Snyder, William Riley" userId="S::snyderwr@purdue.edu::342b1ce0-d8e2-4518-af74-4ede2805bdb2" providerId="AD" clId="Web-{F55054A8-0190-07F6-1D60-52F93031C508}" dt="2024-12-03T21:12:49.013" v="574" actId="20577"/>
        <pc:sldMkLst>
          <pc:docMk/>
          <pc:sldMk cId="4190693238" sldId="286"/>
        </pc:sldMkLst>
        <pc:spChg chg="mod">
          <ac:chgData name="Snyder, William Riley" userId="S::snyderwr@purdue.edu::342b1ce0-d8e2-4518-af74-4ede2805bdb2" providerId="AD" clId="Web-{F55054A8-0190-07F6-1D60-52F93031C508}" dt="2024-12-03T21:12:49.013" v="574" actId="20577"/>
          <ac:spMkLst>
            <pc:docMk/>
            <pc:sldMk cId="4190693238" sldId="286"/>
            <ac:spMk id="3" creationId="{E6D45914-485E-6AC9-85F6-32C03E7915BE}"/>
          </ac:spMkLst>
        </pc:spChg>
      </pc:sldChg>
      <pc:sldChg chg="modSp add replId">
        <pc:chgData name="Snyder, William Riley" userId="S::snyderwr@purdue.edu::342b1ce0-d8e2-4518-af74-4ede2805bdb2" providerId="AD" clId="Web-{F55054A8-0190-07F6-1D60-52F93031C508}" dt="2024-12-03T21:14:05.138" v="619" actId="20577"/>
        <pc:sldMkLst>
          <pc:docMk/>
          <pc:sldMk cId="1422505034" sldId="287"/>
        </pc:sldMkLst>
        <pc:spChg chg="mod">
          <ac:chgData name="Snyder, William Riley" userId="S::snyderwr@purdue.edu::342b1ce0-d8e2-4518-af74-4ede2805bdb2" providerId="AD" clId="Web-{F55054A8-0190-07F6-1D60-52F93031C508}" dt="2024-12-03T21:13:19.029" v="587" actId="20577"/>
          <ac:spMkLst>
            <pc:docMk/>
            <pc:sldMk cId="1422505034" sldId="287"/>
            <ac:spMk id="2" creationId="{C3237E35-119B-F6EE-0E22-36920B14D820}"/>
          </ac:spMkLst>
        </pc:spChg>
        <pc:spChg chg="mod">
          <ac:chgData name="Snyder, William Riley" userId="S::snyderwr@purdue.edu::342b1ce0-d8e2-4518-af74-4ede2805bdb2" providerId="AD" clId="Web-{F55054A8-0190-07F6-1D60-52F93031C508}" dt="2024-12-03T21:13:29.123" v="609" actId="20577"/>
          <ac:spMkLst>
            <pc:docMk/>
            <pc:sldMk cId="1422505034" sldId="287"/>
            <ac:spMk id="3" creationId="{E6D45914-485E-6AC9-85F6-32C03E7915BE}"/>
          </ac:spMkLst>
        </pc:spChg>
        <pc:spChg chg="mod">
          <ac:chgData name="Snyder, William Riley" userId="S::snyderwr@purdue.edu::342b1ce0-d8e2-4518-af74-4ede2805bdb2" providerId="AD" clId="Web-{F55054A8-0190-07F6-1D60-52F93031C508}" dt="2024-12-03T21:14:05.138" v="619" actId="20577"/>
          <ac:spMkLst>
            <pc:docMk/>
            <pc:sldMk cId="1422505034" sldId="287"/>
            <ac:spMk id="4" creationId="{F91D97AC-4073-1088-DF60-DA16C11B83F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78F64-0A7A-447C-8D42-94179720C4D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8C73F86-A63D-4015-A40B-548C3D87D5D6}">
      <dgm:prSet phldrT="[Text]"/>
      <dgm:spPr/>
      <dgm:t>
        <a:bodyPr/>
        <a:lstStyle/>
        <a:p>
          <a:r>
            <a:rPr lang="en-US"/>
            <a:t>Top-Down Skeleton</a:t>
          </a:r>
        </a:p>
      </dgm:t>
    </dgm:pt>
    <dgm:pt modelId="{6AE0C115-CF72-48CF-8095-61B82879F2EC}" type="parTrans" cxnId="{FA6DB24D-CA16-4D2D-8A1F-F67789220977}">
      <dgm:prSet/>
      <dgm:spPr/>
      <dgm:t>
        <a:bodyPr/>
        <a:lstStyle/>
        <a:p>
          <a:endParaRPr lang="en-US"/>
        </a:p>
      </dgm:t>
    </dgm:pt>
    <dgm:pt modelId="{583BE2A8-3FDF-40BC-B7B0-914A7848A8B1}" type="sibTrans" cxnId="{FA6DB24D-CA16-4D2D-8A1F-F67789220977}">
      <dgm:prSet/>
      <dgm:spPr/>
      <dgm:t>
        <a:bodyPr/>
        <a:lstStyle/>
        <a:p>
          <a:endParaRPr lang="en-US"/>
        </a:p>
      </dgm:t>
    </dgm:pt>
    <dgm:pt modelId="{DB3AB589-A51C-4E96-AFC0-A5240F8AECDA}">
      <dgm:prSet phldrT="[Text]"/>
      <dgm:spPr/>
      <dgm:t>
        <a:bodyPr/>
        <a:lstStyle/>
        <a:p>
          <a:r>
            <a:rPr lang="en-US"/>
            <a:t>Overall System Geometry</a:t>
          </a:r>
        </a:p>
      </dgm:t>
    </dgm:pt>
    <dgm:pt modelId="{E0FB8314-506E-40DF-A6A8-42CB66B6F568}" type="parTrans" cxnId="{3215F659-C631-4313-A8BE-057D9919E8C6}">
      <dgm:prSet/>
      <dgm:spPr/>
      <dgm:t>
        <a:bodyPr/>
        <a:lstStyle/>
        <a:p>
          <a:endParaRPr lang="en-US"/>
        </a:p>
      </dgm:t>
    </dgm:pt>
    <dgm:pt modelId="{1979799F-DFD6-43BF-B6DB-DA7F05FFE4F7}" type="sibTrans" cxnId="{3215F659-C631-4313-A8BE-057D9919E8C6}">
      <dgm:prSet/>
      <dgm:spPr/>
      <dgm:t>
        <a:bodyPr/>
        <a:lstStyle/>
        <a:p>
          <a:endParaRPr lang="en-US"/>
        </a:p>
      </dgm:t>
    </dgm:pt>
    <dgm:pt modelId="{817798D9-C377-45A8-8E72-0ABFBE809B77}">
      <dgm:prSet phldrT="[Text]"/>
      <dgm:spPr/>
      <dgm:t>
        <a:bodyPr/>
        <a:lstStyle/>
        <a:p>
          <a:r>
            <a:rPr lang="en-US"/>
            <a:t>Subsystems</a:t>
          </a:r>
        </a:p>
      </dgm:t>
    </dgm:pt>
    <dgm:pt modelId="{CDDFBC89-82F8-4060-904A-6FDA1CB160A8}" type="parTrans" cxnId="{94B2730A-26B1-4904-A692-932B0719BBDD}">
      <dgm:prSet/>
      <dgm:spPr/>
      <dgm:t>
        <a:bodyPr/>
        <a:lstStyle/>
        <a:p>
          <a:endParaRPr lang="en-US"/>
        </a:p>
      </dgm:t>
    </dgm:pt>
    <dgm:pt modelId="{1F001390-1607-4C54-A5C5-8326C337C6ED}" type="sibTrans" cxnId="{94B2730A-26B1-4904-A692-932B0719BBDD}">
      <dgm:prSet/>
      <dgm:spPr/>
      <dgm:t>
        <a:bodyPr/>
        <a:lstStyle/>
        <a:p>
          <a:endParaRPr lang="en-US"/>
        </a:p>
      </dgm:t>
    </dgm:pt>
    <dgm:pt modelId="{2694CA2F-E958-4653-965E-274012F430F5}">
      <dgm:prSet phldrT="[Text]"/>
      <dgm:spPr/>
      <dgm:t>
        <a:bodyPr/>
        <a:lstStyle/>
        <a:p>
          <a:r>
            <a:rPr lang="en-US"/>
            <a:t>Shell</a:t>
          </a:r>
        </a:p>
      </dgm:t>
    </dgm:pt>
    <dgm:pt modelId="{9B0AA0EF-9654-4C40-BA07-FC38E0A63975}" type="parTrans" cxnId="{90E35C02-A5C0-42D8-9083-E15BCE286798}">
      <dgm:prSet/>
      <dgm:spPr/>
      <dgm:t>
        <a:bodyPr/>
        <a:lstStyle/>
        <a:p>
          <a:endParaRPr lang="en-US"/>
        </a:p>
      </dgm:t>
    </dgm:pt>
    <dgm:pt modelId="{DAC18C53-283E-4275-88C3-6A05E4AFF525}" type="sibTrans" cxnId="{90E35C02-A5C0-42D8-9083-E15BCE286798}">
      <dgm:prSet/>
      <dgm:spPr/>
      <dgm:t>
        <a:bodyPr/>
        <a:lstStyle/>
        <a:p>
          <a:endParaRPr lang="en-US"/>
        </a:p>
      </dgm:t>
    </dgm:pt>
    <dgm:pt modelId="{91325D77-A72C-43E5-A9FB-759FA24B890F}">
      <dgm:prSet phldrT="[Text]"/>
      <dgm:spPr/>
      <dgm:t>
        <a:bodyPr/>
        <a:lstStyle/>
        <a:p>
          <a:r>
            <a:rPr lang="en-US"/>
            <a:t>Expressions</a:t>
          </a:r>
        </a:p>
      </dgm:t>
    </dgm:pt>
    <dgm:pt modelId="{E60F2860-9A95-471D-8653-F413386C5D50}" type="parTrans" cxnId="{6E9695DD-7692-4A6B-A2BA-99770F52978D}">
      <dgm:prSet/>
      <dgm:spPr/>
      <dgm:t>
        <a:bodyPr/>
        <a:lstStyle/>
        <a:p>
          <a:endParaRPr lang="en-US"/>
        </a:p>
      </dgm:t>
    </dgm:pt>
    <dgm:pt modelId="{AD15A0F0-A955-451F-BF73-6314847CD529}" type="sibTrans" cxnId="{6E9695DD-7692-4A6B-A2BA-99770F52978D}">
      <dgm:prSet/>
      <dgm:spPr/>
      <dgm:t>
        <a:bodyPr/>
        <a:lstStyle/>
        <a:p>
          <a:endParaRPr lang="en-US"/>
        </a:p>
      </dgm:t>
    </dgm:pt>
    <dgm:pt modelId="{0A9D6A48-F661-4099-BC6D-A0894378CAE2}">
      <dgm:prSet phldrT="[Text]"/>
      <dgm:spPr/>
      <dgm:t>
        <a:bodyPr/>
        <a:lstStyle/>
        <a:p>
          <a:r>
            <a:rPr lang="en-US"/>
            <a:t>Drivetrain</a:t>
          </a:r>
        </a:p>
      </dgm:t>
    </dgm:pt>
    <dgm:pt modelId="{A328B47C-74A6-466F-AA0C-A492B7EFD55D}" type="parTrans" cxnId="{4574D88D-F297-4311-8B65-413ECF6145A4}">
      <dgm:prSet/>
      <dgm:spPr/>
      <dgm:t>
        <a:bodyPr/>
        <a:lstStyle/>
        <a:p>
          <a:endParaRPr lang="en-US"/>
        </a:p>
      </dgm:t>
    </dgm:pt>
    <dgm:pt modelId="{421697BB-DB6D-4685-9A36-0CF9612B6281}" type="sibTrans" cxnId="{4574D88D-F297-4311-8B65-413ECF6145A4}">
      <dgm:prSet/>
      <dgm:spPr/>
      <dgm:t>
        <a:bodyPr/>
        <a:lstStyle/>
        <a:p>
          <a:endParaRPr lang="en-US"/>
        </a:p>
      </dgm:t>
    </dgm:pt>
    <dgm:pt modelId="{4237FD19-30D0-4B9D-8C38-E8EB2E29C11A}">
      <dgm:prSet phldrT="[Text]"/>
      <dgm:spPr/>
      <dgm:t>
        <a:bodyPr/>
        <a:lstStyle/>
        <a:p>
          <a:r>
            <a:rPr lang="en-US"/>
            <a:t>Chassis</a:t>
          </a:r>
        </a:p>
      </dgm:t>
    </dgm:pt>
    <dgm:pt modelId="{00C81CBE-93B8-4DE2-BB4F-0155BCFEF1EC}" type="parTrans" cxnId="{A439F73F-60FD-43CC-BEBE-942C9228E160}">
      <dgm:prSet/>
      <dgm:spPr/>
      <dgm:t>
        <a:bodyPr/>
        <a:lstStyle/>
        <a:p>
          <a:endParaRPr lang="en-US"/>
        </a:p>
      </dgm:t>
    </dgm:pt>
    <dgm:pt modelId="{3448AD57-2D0F-476E-9EE1-C88B418F6518}" type="sibTrans" cxnId="{A439F73F-60FD-43CC-BEBE-942C9228E160}">
      <dgm:prSet/>
      <dgm:spPr/>
      <dgm:t>
        <a:bodyPr/>
        <a:lstStyle/>
        <a:p>
          <a:endParaRPr lang="en-US"/>
        </a:p>
      </dgm:t>
    </dgm:pt>
    <dgm:pt modelId="{61AED153-6753-4EF2-A3A6-CD4D3B925B5E}">
      <dgm:prSet phldrT="[Text]"/>
      <dgm:spPr/>
      <dgm:t>
        <a:bodyPr/>
        <a:lstStyle/>
        <a:p>
          <a:r>
            <a:rPr lang="en-US"/>
            <a:t>Suspension</a:t>
          </a:r>
        </a:p>
      </dgm:t>
    </dgm:pt>
    <dgm:pt modelId="{D94E0292-55E8-4F65-A384-BB23E9C37E68}" type="parTrans" cxnId="{514F002C-5462-43DB-81E4-B8AEB3183337}">
      <dgm:prSet/>
      <dgm:spPr/>
      <dgm:t>
        <a:bodyPr/>
        <a:lstStyle/>
        <a:p>
          <a:endParaRPr lang="en-US"/>
        </a:p>
      </dgm:t>
    </dgm:pt>
    <dgm:pt modelId="{A470956B-C8D8-4411-A884-DDA193B2F6F8}" type="sibTrans" cxnId="{514F002C-5462-43DB-81E4-B8AEB3183337}">
      <dgm:prSet/>
      <dgm:spPr/>
      <dgm:t>
        <a:bodyPr/>
        <a:lstStyle/>
        <a:p>
          <a:endParaRPr lang="en-US"/>
        </a:p>
      </dgm:t>
    </dgm:pt>
    <dgm:pt modelId="{00CF6ABC-D050-4F4C-B00A-AE0890D8C667}" type="pres">
      <dgm:prSet presAssocID="{93778F64-0A7A-447C-8D42-94179720C4DA}" presName="rootnode" presStyleCnt="0">
        <dgm:presLayoutVars>
          <dgm:chMax/>
          <dgm:chPref/>
          <dgm:dir/>
          <dgm:animLvl val="lvl"/>
        </dgm:presLayoutVars>
      </dgm:prSet>
      <dgm:spPr/>
    </dgm:pt>
    <dgm:pt modelId="{2497DEDA-B08B-446F-B312-AD07FC81F5F0}" type="pres">
      <dgm:prSet presAssocID="{58C73F86-A63D-4015-A40B-548C3D87D5D6}" presName="composite" presStyleCnt="0"/>
      <dgm:spPr/>
    </dgm:pt>
    <dgm:pt modelId="{E36FBE2B-FB28-4F6A-8C0A-5FF41F49B32A}" type="pres">
      <dgm:prSet presAssocID="{58C73F86-A63D-4015-A40B-548C3D87D5D6}" presName="bentUpArrow1" presStyleLbl="alignImgPlace1" presStyleIdx="0" presStyleCnt="1"/>
      <dgm:spPr/>
    </dgm:pt>
    <dgm:pt modelId="{86E60F4C-FB4D-427A-BCB3-A502D4C9C84C}" type="pres">
      <dgm:prSet presAssocID="{58C73F86-A63D-4015-A40B-548C3D87D5D6}" presName="ParentText" presStyleLbl="node1" presStyleIdx="0" presStyleCnt="2">
        <dgm:presLayoutVars>
          <dgm:chMax val="1"/>
          <dgm:chPref val="1"/>
          <dgm:bulletEnabled val="1"/>
        </dgm:presLayoutVars>
      </dgm:prSet>
      <dgm:spPr/>
    </dgm:pt>
    <dgm:pt modelId="{4FC39D83-EE03-4027-A3C3-A71736B7214A}" type="pres">
      <dgm:prSet presAssocID="{58C73F86-A63D-4015-A40B-548C3D87D5D6}" presName="ChildText" presStyleLbl="revTx" presStyleIdx="0" presStyleCnt="2" custScaleX="226564" custLinFactNeighborX="63188" custLinFactNeighborY="2814">
        <dgm:presLayoutVars>
          <dgm:chMax val="0"/>
          <dgm:chPref val="0"/>
          <dgm:bulletEnabled val="1"/>
        </dgm:presLayoutVars>
      </dgm:prSet>
      <dgm:spPr/>
    </dgm:pt>
    <dgm:pt modelId="{26A0CE50-8E37-410C-B1AD-C9F648FAD1F5}" type="pres">
      <dgm:prSet presAssocID="{583BE2A8-3FDF-40BC-B7B0-914A7848A8B1}" presName="sibTrans" presStyleCnt="0"/>
      <dgm:spPr/>
    </dgm:pt>
    <dgm:pt modelId="{67F813A2-1E20-4E16-B76C-F23831073356}" type="pres">
      <dgm:prSet presAssocID="{817798D9-C377-45A8-8E72-0ABFBE809B77}" presName="composite" presStyleCnt="0"/>
      <dgm:spPr/>
    </dgm:pt>
    <dgm:pt modelId="{11F47CDF-508E-4800-8EC1-6E39E45F024D}" type="pres">
      <dgm:prSet presAssocID="{817798D9-C377-45A8-8E72-0ABFBE809B77}" presName="ParentText" presStyleLbl="node1" presStyleIdx="1" presStyleCnt="2">
        <dgm:presLayoutVars>
          <dgm:chMax val="1"/>
          <dgm:chPref val="1"/>
          <dgm:bulletEnabled val="1"/>
        </dgm:presLayoutVars>
      </dgm:prSet>
      <dgm:spPr/>
    </dgm:pt>
    <dgm:pt modelId="{7A50E55A-6E5E-4D8A-ABCF-B5D39FC095FB}" type="pres">
      <dgm:prSet presAssocID="{817798D9-C377-45A8-8E72-0ABFBE809B77}" presName="FinalChildText" presStyleLbl="revTx" presStyleIdx="1" presStyleCnt="2">
        <dgm:presLayoutVars>
          <dgm:chMax val="0"/>
          <dgm:chPref val="0"/>
          <dgm:bulletEnabled val="1"/>
        </dgm:presLayoutVars>
      </dgm:prSet>
      <dgm:spPr/>
    </dgm:pt>
  </dgm:ptLst>
  <dgm:cxnLst>
    <dgm:cxn modelId="{C1928E01-CF33-449F-9C4C-D11438AE6CCE}" type="presOf" srcId="{4237FD19-30D0-4B9D-8C38-E8EB2E29C11A}" destId="{7A50E55A-6E5E-4D8A-ABCF-B5D39FC095FB}" srcOrd="0" destOrd="2" presId="urn:microsoft.com/office/officeart/2005/8/layout/StepDownProcess"/>
    <dgm:cxn modelId="{90E35C02-A5C0-42D8-9083-E15BCE286798}" srcId="{817798D9-C377-45A8-8E72-0ABFBE809B77}" destId="{2694CA2F-E958-4653-965E-274012F430F5}" srcOrd="0" destOrd="0" parTransId="{9B0AA0EF-9654-4C40-BA07-FC38E0A63975}" sibTransId="{DAC18C53-283E-4275-88C3-6A05E4AFF525}"/>
    <dgm:cxn modelId="{94B2730A-26B1-4904-A692-932B0719BBDD}" srcId="{93778F64-0A7A-447C-8D42-94179720C4DA}" destId="{817798D9-C377-45A8-8E72-0ABFBE809B77}" srcOrd="1" destOrd="0" parTransId="{CDDFBC89-82F8-4060-904A-6FDA1CB160A8}" sibTransId="{1F001390-1607-4C54-A5C5-8326C337C6ED}"/>
    <dgm:cxn modelId="{FD5C920D-6897-4513-882F-284695517F6F}" type="presOf" srcId="{2694CA2F-E958-4653-965E-274012F430F5}" destId="{7A50E55A-6E5E-4D8A-ABCF-B5D39FC095FB}" srcOrd="0" destOrd="0" presId="urn:microsoft.com/office/officeart/2005/8/layout/StepDownProcess"/>
    <dgm:cxn modelId="{514F002C-5462-43DB-81E4-B8AEB3183337}" srcId="{817798D9-C377-45A8-8E72-0ABFBE809B77}" destId="{61AED153-6753-4EF2-A3A6-CD4D3B925B5E}" srcOrd="3" destOrd="0" parTransId="{D94E0292-55E8-4F65-A384-BB23E9C37E68}" sibTransId="{A470956B-C8D8-4411-A884-DDA193B2F6F8}"/>
    <dgm:cxn modelId="{ACF5373D-59BE-4D89-980D-66C47E66923C}" type="presOf" srcId="{DB3AB589-A51C-4E96-AFC0-A5240F8AECDA}" destId="{4FC39D83-EE03-4027-A3C3-A71736B7214A}" srcOrd="0" destOrd="0" presId="urn:microsoft.com/office/officeart/2005/8/layout/StepDownProcess"/>
    <dgm:cxn modelId="{A439F73F-60FD-43CC-BEBE-942C9228E160}" srcId="{817798D9-C377-45A8-8E72-0ABFBE809B77}" destId="{4237FD19-30D0-4B9D-8C38-E8EB2E29C11A}" srcOrd="2" destOrd="0" parTransId="{00C81CBE-93B8-4DE2-BB4F-0155BCFEF1EC}" sibTransId="{3448AD57-2D0F-476E-9EE1-C88B418F6518}"/>
    <dgm:cxn modelId="{0D4E9568-46F7-4327-BCC8-3F1430806B39}" type="presOf" srcId="{58C73F86-A63D-4015-A40B-548C3D87D5D6}" destId="{86E60F4C-FB4D-427A-BCB3-A502D4C9C84C}" srcOrd="0" destOrd="0" presId="urn:microsoft.com/office/officeart/2005/8/layout/StepDownProcess"/>
    <dgm:cxn modelId="{E081006B-CA63-4E04-9528-844A02199593}" type="presOf" srcId="{817798D9-C377-45A8-8E72-0ABFBE809B77}" destId="{11F47CDF-508E-4800-8EC1-6E39E45F024D}" srcOrd="0" destOrd="0" presId="urn:microsoft.com/office/officeart/2005/8/layout/StepDownProcess"/>
    <dgm:cxn modelId="{FA6DB24D-CA16-4D2D-8A1F-F67789220977}" srcId="{93778F64-0A7A-447C-8D42-94179720C4DA}" destId="{58C73F86-A63D-4015-A40B-548C3D87D5D6}" srcOrd="0" destOrd="0" parTransId="{6AE0C115-CF72-48CF-8095-61B82879F2EC}" sibTransId="{583BE2A8-3FDF-40BC-B7B0-914A7848A8B1}"/>
    <dgm:cxn modelId="{98696B57-8C30-4D6B-8299-4A6CF9258D50}" type="presOf" srcId="{61AED153-6753-4EF2-A3A6-CD4D3B925B5E}" destId="{7A50E55A-6E5E-4D8A-ABCF-B5D39FC095FB}" srcOrd="0" destOrd="3" presId="urn:microsoft.com/office/officeart/2005/8/layout/StepDownProcess"/>
    <dgm:cxn modelId="{3215F659-C631-4313-A8BE-057D9919E8C6}" srcId="{58C73F86-A63D-4015-A40B-548C3D87D5D6}" destId="{DB3AB589-A51C-4E96-AFC0-A5240F8AECDA}" srcOrd="0" destOrd="0" parTransId="{E0FB8314-506E-40DF-A6A8-42CB66B6F568}" sibTransId="{1979799F-DFD6-43BF-B6DB-DA7F05FFE4F7}"/>
    <dgm:cxn modelId="{4574D88D-F297-4311-8B65-413ECF6145A4}" srcId="{817798D9-C377-45A8-8E72-0ABFBE809B77}" destId="{0A9D6A48-F661-4099-BC6D-A0894378CAE2}" srcOrd="1" destOrd="0" parTransId="{A328B47C-74A6-466F-AA0C-A492B7EFD55D}" sibTransId="{421697BB-DB6D-4685-9A36-0CF9612B6281}"/>
    <dgm:cxn modelId="{1257DCA7-C3C0-469F-B0E1-EDD9D0CB82AE}" type="presOf" srcId="{93778F64-0A7A-447C-8D42-94179720C4DA}" destId="{00CF6ABC-D050-4F4C-B00A-AE0890D8C667}" srcOrd="0" destOrd="0" presId="urn:microsoft.com/office/officeart/2005/8/layout/StepDownProcess"/>
    <dgm:cxn modelId="{223669AF-4D0A-469F-946E-EA1E121AF3C4}" type="presOf" srcId="{0A9D6A48-F661-4099-BC6D-A0894378CAE2}" destId="{7A50E55A-6E5E-4D8A-ABCF-B5D39FC095FB}" srcOrd="0" destOrd="1" presId="urn:microsoft.com/office/officeart/2005/8/layout/StepDownProcess"/>
    <dgm:cxn modelId="{2252E4D6-8903-49EB-B073-54C0E8D1FB6B}" type="presOf" srcId="{91325D77-A72C-43E5-A9FB-759FA24B890F}" destId="{4FC39D83-EE03-4027-A3C3-A71736B7214A}" srcOrd="0" destOrd="1" presId="urn:microsoft.com/office/officeart/2005/8/layout/StepDownProcess"/>
    <dgm:cxn modelId="{6E9695DD-7692-4A6B-A2BA-99770F52978D}" srcId="{58C73F86-A63D-4015-A40B-548C3D87D5D6}" destId="{91325D77-A72C-43E5-A9FB-759FA24B890F}" srcOrd="1" destOrd="0" parTransId="{E60F2860-9A95-471D-8653-F413386C5D50}" sibTransId="{AD15A0F0-A955-451F-BF73-6314847CD529}"/>
    <dgm:cxn modelId="{68E7F78A-D348-4FCD-9092-3213D0C4C8D9}" type="presParOf" srcId="{00CF6ABC-D050-4F4C-B00A-AE0890D8C667}" destId="{2497DEDA-B08B-446F-B312-AD07FC81F5F0}" srcOrd="0" destOrd="0" presId="urn:microsoft.com/office/officeart/2005/8/layout/StepDownProcess"/>
    <dgm:cxn modelId="{BEC1EB16-8667-4BA3-AFAF-CBFF57878DFA}" type="presParOf" srcId="{2497DEDA-B08B-446F-B312-AD07FC81F5F0}" destId="{E36FBE2B-FB28-4F6A-8C0A-5FF41F49B32A}" srcOrd="0" destOrd="0" presId="urn:microsoft.com/office/officeart/2005/8/layout/StepDownProcess"/>
    <dgm:cxn modelId="{8B44EAEF-704D-440B-919C-CD271225EF50}" type="presParOf" srcId="{2497DEDA-B08B-446F-B312-AD07FC81F5F0}" destId="{86E60F4C-FB4D-427A-BCB3-A502D4C9C84C}" srcOrd="1" destOrd="0" presId="urn:microsoft.com/office/officeart/2005/8/layout/StepDownProcess"/>
    <dgm:cxn modelId="{E58B0091-9041-4303-B8B5-40231FAB11D5}" type="presParOf" srcId="{2497DEDA-B08B-446F-B312-AD07FC81F5F0}" destId="{4FC39D83-EE03-4027-A3C3-A71736B7214A}" srcOrd="2" destOrd="0" presId="urn:microsoft.com/office/officeart/2005/8/layout/StepDownProcess"/>
    <dgm:cxn modelId="{C41F748C-BE48-4261-857A-FCD699E0A99E}" type="presParOf" srcId="{00CF6ABC-D050-4F4C-B00A-AE0890D8C667}" destId="{26A0CE50-8E37-410C-B1AD-C9F648FAD1F5}" srcOrd="1" destOrd="0" presId="urn:microsoft.com/office/officeart/2005/8/layout/StepDownProcess"/>
    <dgm:cxn modelId="{A5565FF8-2675-42AA-979B-A850118F37B7}" type="presParOf" srcId="{00CF6ABC-D050-4F4C-B00A-AE0890D8C667}" destId="{67F813A2-1E20-4E16-B76C-F23831073356}" srcOrd="2" destOrd="0" presId="urn:microsoft.com/office/officeart/2005/8/layout/StepDownProcess"/>
    <dgm:cxn modelId="{E2DEF349-3B0A-4887-B205-B43AD7CB4DDF}" type="presParOf" srcId="{67F813A2-1E20-4E16-B76C-F23831073356}" destId="{11F47CDF-508E-4800-8EC1-6E39E45F024D}" srcOrd="0" destOrd="0" presId="urn:microsoft.com/office/officeart/2005/8/layout/StepDownProcess"/>
    <dgm:cxn modelId="{73EF0606-F07C-4A66-BE9F-44E273F0BFF3}" type="presParOf" srcId="{67F813A2-1E20-4E16-B76C-F23831073356}" destId="{7A50E55A-6E5E-4D8A-ABCF-B5D39FC095F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FBE2B-FB28-4F6A-8C0A-5FF41F49B32A}">
      <dsp:nvSpPr>
        <dsp:cNvPr id="0" name=""/>
        <dsp:cNvSpPr/>
      </dsp:nvSpPr>
      <dsp:spPr>
        <a:xfrm rot="5400000">
          <a:off x="428082" y="2259472"/>
          <a:ext cx="1610941" cy="18340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E60F4C-FB4D-427A-BCB3-A502D4C9C84C}">
      <dsp:nvSpPr>
        <dsp:cNvPr id="0" name=""/>
        <dsp:cNvSpPr/>
      </dsp:nvSpPr>
      <dsp:spPr>
        <a:xfrm>
          <a:off x="1281" y="473711"/>
          <a:ext cx="2711877" cy="18982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Top-Down Skeleton</a:t>
          </a:r>
        </a:p>
      </dsp:txBody>
      <dsp:txXfrm>
        <a:off x="93961" y="566391"/>
        <a:ext cx="2526517" cy="1712866"/>
      </dsp:txXfrm>
    </dsp:sp>
    <dsp:sp modelId="{4FC39D83-EE03-4027-A3C3-A71736B7214A}">
      <dsp:nvSpPr>
        <dsp:cNvPr id="0" name=""/>
        <dsp:cNvSpPr/>
      </dsp:nvSpPr>
      <dsp:spPr>
        <a:xfrm>
          <a:off x="2711304" y="697923"/>
          <a:ext cx="4468660" cy="153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US" sz="2600" kern="1200"/>
            <a:t>Overall System Geometry</a:t>
          </a:r>
        </a:p>
        <a:p>
          <a:pPr marL="228600" lvl="1" indent="-228600" algn="l" defTabSz="1155700">
            <a:lnSpc>
              <a:spcPct val="90000"/>
            </a:lnSpc>
            <a:spcBef>
              <a:spcPct val="0"/>
            </a:spcBef>
            <a:spcAft>
              <a:spcPct val="15000"/>
            </a:spcAft>
            <a:buChar char="•"/>
          </a:pPr>
          <a:r>
            <a:rPr lang="en-US" sz="2600" kern="1200"/>
            <a:t>Expressions</a:t>
          </a:r>
        </a:p>
      </dsp:txBody>
      <dsp:txXfrm>
        <a:off x="2711304" y="697923"/>
        <a:ext cx="4468660" cy="1534230"/>
      </dsp:txXfrm>
    </dsp:sp>
    <dsp:sp modelId="{11F47CDF-508E-4800-8EC1-6E39E45F024D}">
      <dsp:nvSpPr>
        <dsp:cNvPr id="0" name=""/>
        <dsp:cNvSpPr/>
      </dsp:nvSpPr>
      <dsp:spPr>
        <a:xfrm>
          <a:off x="2848827" y="2606046"/>
          <a:ext cx="2711877" cy="18982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Subsystems</a:t>
          </a:r>
        </a:p>
      </dsp:txBody>
      <dsp:txXfrm>
        <a:off x="2941507" y="2698726"/>
        <a:ext cx="2526517" cy="1712866"/>
      </dsp:txXfrm>
    </dsp:sp>
    <dsp:sp modelId="{7A50E55A-6E5E-4D8A-ABCF-B5D39FC095FB}">
      <dsp:nvSpPr>
        <dsp:cNvPr id="0" name=""/>
        <dsp:cNvSpPr/>
      </dsp:nvSpPr>
      <dsp:spPr>
        <a:xfrm>
          <a:off x="5560705" y="2787085"/>
          <a:ext cx="1972361" cy="153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889000">
            <a:lnSpc>
              <a:spcPct val="90000"/>
            </a:lnSpc>
            <a:spcBef>
              <a:spcPct val="0"/>
            </a:spcBef>
            <a:spcAft>
              <a:spcPct val="15000"/>
            </a:spcAft>
            <a:buChar char="•"/>
          </a:pPr>
          <a:r>
            <a:rPr lang="en-US" sz="2000" kern="1200"/>
            <a:t>Shell</a:t>
          </a:r>
        </a:p>
        <a:p>
          <a:pPr marL="228600" lvl="1" indent="-228600" algn="l" defTabSz="889000">
            <a:lnSpc>
              <a:spcPct val="90000"/>
            </a:lnSpc>
            <a:spcBef>
              <a:spcPct val="0"/>
            </a:spcBef>
            <a:spcAft>
              <a:spcPct val="15000"/>
            </a:spcAft>
            <a:buChar char="•"/>
          </a:pPr>
          <a:r>
            <a:rPr lang="en-US" sz="2000" kern="1200"/>
            <a:t>Drivetrain</a:t>
          </a:r>
        </a:p>
        <a:p>
          <a:pPr marL="228600" lvl="1" indent="-228600" algn="l" defTabSz="889000">
            <a:lnSpc>
              <a:spcPct val="90000"/>
            </a:lnSpc>
            <a:spcBef>
              <a:spcPct val="0"/>
            </a:spcBef>
            <a:spcAft>
              <a:spcPct val="15000"/>
            </a:spcAft>
            <a:buChar char="•"/>
          </a:pPr>
          <a:r>
            <a:rPr lang="en-US" sz="2000" kern="1200"/>
            <a:t>Chassis</a:t>
          </a:r>
        </a:p>
        <a:p>
          <a:pPr marL="228600" lvl="1" indent="-228600" algn="l" defTabSz="889000">
            <a:lnSpc>
              <a:spcPct val="90000"/>
            </a:lnSpc>
            <a:spcBef>
              <a:spcPct val="0"/>
            </a:spcBef>
            <a:spcAft>
              <a:spcPct val="15000"/>
            </a:spcAft>
            <a:buChar char="•"/>
          </a:pPr>
          <a:r>
            <a:rPr lang="en-US" sz="2000" kern="1200"/>
            <a:t>Suspension</a:t>
          </a:r>
        </a:p>
      </dsp:txBody>
      <dsp:txXfrm>
        <a:off x="5560705" y="2787085"/>
        <a:ext cx="1972361" cy="153423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12/4/2024</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414702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54</a:t>
            </a:fld>
            <a:endParaRPr lang="en-US"/>
          </a:p>
        </p:txBody>
      </p:sp>
    </p:spTree>
    <p:extLst>
      <p:ext uri="{BB962C8B-B14F-4D97-AF65-F5344CB8AC3E}">
        <p14:creationId xmlns:p14="http://schemas.microsoft.com/office/powerpoint/2010/main" val="2559612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12/4/2024</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FD0EC21E-06D9-A343-B534-0EED0F3D39CB}"/>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12/4/2024</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urdue CoBrand">
            <a:extLst>
              <a:ext uri="{FF2B5EF4-FFF2-40B4-BE49-F238E27FC236}">
                <a16:creationId xmlns:a16="http://schemas.microsoft.com/office/drawing/2014/main" id="{A8039CCF-6BDE-2446-8098-6725C051C4AE}"/>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12/4/2024</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06EF2D96-7ABD-AA4C-812C-5E937110CF7A}"/>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12/4/2024</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970BCE94-BD9B-4241-BD65-BBA3EF81722D}"/>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12/4/2024</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8" name="Purdue CoBrand">
            <a:extLst>
              <a:ext uri="{FF2B5EF4-FFF2-40B4-BE49-F238E27FC236}">
                <a16:creationId xmlns:a16="http://schemas.microsoft.com/office/drawing/2014/main" id="{2A8018F3-39C6-9E48-AF84-A5CFA868AE77}"/>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12/4/2024</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E9D7228-28A3-1D48-876D-DA763A1FC67D}"/>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12/4/2024</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urdue CoBrand">
            <a:extLst>
              <a:ext uri="{FF2B5EF4-FFF2-40B4-BE49-F238E27FC236}">
                <a16:creationId xmlns:a16="http://schemas.microsoft.com/office/drawing/2014/main" id="{574CD809-24C9-0F40-A241-8FBE0CD32E33}"/>
              </a:ext>
            </a:extLst>
          </p:cNvPr>
          <p:cNvPicPr>
            <a:picLocks noChangeAspect="1"/>
          </p:cNvPicPr>
          <p:nvPr userDrawn="1"/>
        </p:nvPicPr>
        <p:blipFill>
          <a:blip r:embed="rId3"/>
          <a:stretch>
            <a:fillRect/>
          </a:stretch>
        </p:blipFill>
        <p:spPr>
          <a:xfrm>
            <a:off x="1071700" y="5981517"/>
            <a:ext cx="4349081" cy="46049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12/4/2024</a:t>
            </a:fld>
            <a:endParaRPr lang="en-US"/>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r>
              <a:rPr lang="en-US"/>
              <a:t>1</a:t>
            </a:r>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417700" y="1450234"/>
            <a:ext cx="10756843" cy="752835"/>
          </a:xfrm>
        </p:spPr>
        <p:txBody>
          <a:bodyPr/>
          <a:lstStyle/>
          <a:p>
            <a:pPr algn="ctr"/>
            <a:r>
              <a:rPr lang="en-US" err="1"/>
              <a:t>Traxxas</a:t>
            </a:r>
            <a:r>
              <a:rPr lang="en-US"/>
              <a:t> Slash 4x4 </a:t>
            </a:r>
            <a:r>
              <a:rPr lang="en-US" err="1"/>
              <a:t>Vxl</a:t>
            </a:r>
            <a:endParaRPr lang="en-US"/>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612037" y="2797244"/>
            <a:ext cx="10973055" cy="1272143"/>
          </a:xfrm>
        </p:spPr>
        <p:txBody>
          <a:bodyPr/>
          <a:lstStyle/>
          <a:p>
            <a:r>
              <a:rPr lang="en-US"/>
              <a:t>ME49601 TOOLS/METHODS FOR ITERATIVE PRODUCT DESIGN &amp; ANALYSES</a:t>
            </a:r>
          </a:p>
          <a:p>
            <a:r>
              <a:rPr lang="en-US">
                <a:latin typeface="Acumin Pro SemiCondensed"/>
              </a:rPr>
              <a:t>Team Trophy Truck</a:t>
            </a:r>
          </a:p>
          <a:p>
            <a:endParaRPr lang="en-US"/>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fld id="{8A7A6979-0714-4377-B894-6BE4C2D6E202}" type="slidenum">
              <a:rPr lang="en-US" smtClean="0"/>
              <a:pPr/>
              <a:t>1</a:t>
            </a:fld>
            <a:endParaRPr lang="en-US"/>
          </a:p>
        </p:txBody>
      </p:sp>
      <p:sp>
        <p:nvSpPr>
          <p:cNvPr id="6" name="Subtitle">
            <a:extLst>
              <a:ext uri="{FF2B5EF4-FFF2-40B4-BE49-F238E27FC236}">
                <a16:creationId xmlns:a16="http://schemas.microsoft.com/office/drawing/2014/main" id="{14DA419F-FC6F-0ED0-2C70-99EE7749F453}"/>
              </a:ext>
            </a:extLst>
          </p:cNvPr>
          <p:cNvSpPr txBox="1">
            <a:spLocks/>
          </p:cNvSpPr>
          <p:nvPr/>
        </p:nvSpPr>
        <p:spPr>
          <a:xfrm>
            <a:off x="610114" y="3918678"/>
            <a:ext cx="9040475"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Jonathan Jackson, Connor Day, </a:t>
            </a:r>
            <a:r>
              <a:rPr lang="en-US" err="1"/>
              <a:t>Sidh</a:t>
            </a:r>
            <a:r>
              <a:rPr lang="en-US"/>
              <a:t> </a:t>
            </a:r>
            <a:r>
              <a:rPr lang="en-US" err="1"/>
              <a:t>Gurnani</a:t>
            </a:r>
            <a:r>
              <a:rPr lang="en-US"/>
              <a:t>, William Snyder </a:t>
            </a:r>
          </a:p>
          <a:p>
            <a:r>
              <a:rPr lang="en-US"/>
              <a:t>School of Mechanical Engineering, Purdue University</a:t>
            </a:r>
          </a:p>
        </p:txBody>
      </p:sp>
      <p:pic>
        <p:nvPicPr>
          <p:cNvPr id="8" name="Picture 7" descr="A red and black truck&#10;&#10;Description automatically generated">
            <a:extLst>
              <a:ext uri="{FF2B5EF4-FFF2-40B4-BE49-F238E27FC236}">
                <a16:creationId xmlns:a16="http://schemas.microsoft.com/office/drawing/2014/main" id="{647E9314-AAC0-06F7-339F-106F3FC0C0DB}"/>
              </a:ext>
            </a:extLst>
          </p:cNvPr>
          <p:cNvPicPr>
            <a:picLocks noChangeAspect="1"/>
          </p:cNvPicPr>
          <p:nvPr/>
        </p:nvPicPr>
        <p:blipFill>
          <a:blip r:embed="rId3"/>
          <a:stretch>
            <a:fillRect/>
          </a:stretch>
        </p:blipFill>
        <p:spPr>
          <a:xfrm>
            <a:off x="6834554" y="3808634"/>
            <a:ext cx="5474677" cy="3050732"/>
          </a:xfrm>
          <a:prstGeom prst="rect">
            <a:avLst/>
          </a:prstGeom>
        </p:spPr>
      </p:pic>
    </p:spTree>
    <p:extLst>
      <p:ext uri="{BB962C8B-B14F-4D97-AF65-F5344CB8AC3E}">
        <p14:creationId xmlns:p14="http://schemas.microsoft.com/office/powerpoint/2010/main" val="2664743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Wireframe and Shared Parameters</a:t>
            </a:r>
            <a:endParaRPr lang="en-US"/>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824713"/>
            <a:ext cx="4591332" cy="3411537"/>
          </a:xfrm>
        </p:spPr>
        <p:txBody>
          <a:bodyPr vert="horz" lIns="0" tIns="0" rIns="0" bIns="0" rtlCol="0" anchor="t">
            <a:normAutofit/>
          </a:bodyPr>
          <a:lstStyle/>
          <a:p>
            <a:r>
              <a:rPr lang="en-US">
                <a:latin typeface="Acumin Pro"/>
              </a:rPr>
              <a:t>Global Scale Factor</a:t>
            </a:r>
          </a:p>
          <a:p>
            <a:pPr marL="285750" indent="-285750">
              <a:buFont typeface="Wingdings" panose="05000000000000000000" pitchFamily="2" charset="2"/>
              <a:buChar char="§"/>
            </a:pPr>
            <a:r>
              <a:rPr lang="en-US">
                <a:latin typeface="Acumin Pro"/>
              </a:rPr>
              <a:t>Accurate Datum Planes/Wireframe model for sub-assembly references</a:t>
            </a:r>
          </a:p>
          <a:p>
            <a:pPr marL="560070" indent="-285750">
              <a:buFont typeface="Wingdings" panose="05000000000000000000" pitchFamily="2" charset="2"/>
              <a:buChar char="§"/>
            </a:pPr>
            <a:r>
              <a:rPr lang="en-US"/>
              <a:t>Relevant geometry from skeleton and wireframes </a:t>
            </a:r>
            <a:r>
              <a:rPr lang="en-US" err="1"/>
              <a:t>wavelinked</a:t>
            </a:r>
            <a:r>
              <a:rPr lang="en-US"/>
              <a:t> into parts and assemblies as needed</a:t>
            </a:r>
          </a:p>
          <a:p>
            <a:pPr marL="560070" indent="-285750">
              <a:buFont typeface="Wingdings" panose="05000000000000000000" pitchFamily="2" charset="2"/>
              <a:buChar char="§"/>
            </a:pPr>
            <a:r>
              <a:rPr lang="en-US"/>
              <a:t>Linked parameters were also used to share dimensions</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Picture 7">
            <a:extLst>
              <a:ext uri="{FF2B5EF4-FFF2-40B4-BE49-F238E27FC236}">
                <a16:creationId xmlns:a16="http://schemas.microsoft.com/office/drawing/2014/main" id="{1BB56C61-4C30-9AF9-17BC-B3DE00A043C0}"/>
              </a:ext>
            </a:extLst>
          </p:cNvPr>
          <p:cNvPicPr>
            <a:picLocks noChangeAspect="1"/>
          </p:cNvPicPr>
          <p:nvPr/>
        </p:nvPicPr>
        <p:blipFill>
          <a:blip r:embed="rId2"/>
          <a:stretch>
            <a:fillRect/>
          </a:stretch>
        </p:blipFill>
        <p:spPr>
          <a:xfrm>
            <a:off x="5216121" y="3028476"/>
            <a:ext cx="5030011" cy="3164404"/>
          </a:xfrm>
          <a:prstGeom prst="rect">
            <a:avLst/>
          </a:prstGeom>
        </p:spPr>
      </p:pic>
      <p:pic>
        <p:nvPicPr>
          <p:cNvPr id="9" name="Picture 8">
            <a:extLst>
              <a:ext uri="{FF2B5EF4-FFF2-40B4-BE49-F238E27FC236}">
                <a16:creationId xmlns:a16="http://schemas.microsoft.com/office/drawing/2014/main" id="{DF3A350E-9643-8A8E-6B4E-23B4541E4BEA}"/>
              </a:ext>
            </a:extLst>
          </p:cNvPr>
          <p:cNvPicPr>
            <a:picLocks noChangeAspect="1"/>
          </p:cNvPicPr>
          <p:nvPr/>
        </p:nvPicPr>
        <p:blipFill>
          <a:blip r:embed="rId3"/>
          <a:stretch>
            <a:fillRect/>
          </a:stretch>
        </p:blipFill>
        <p:spPr>
          <a:xfrm>
            <a:off x="8259113" y="1077237"/>
            <a:ext cx="3442440" cy="2398847"/>
          </a:xfrm>
          <a:prstGeom prst="rect">
            <a:avLst/>
          </a:prstGeom>
        </p:spPr>
      </p:pic>
    </p:spTree>
    <p:extLst>
      <p:ext uri="{BB962C8B-B14F-4D97-AF65-F5344CB8AC3E}">
        <p14:creationId xmlns:p14="http://schemas.microsoft.com/office/powerpoint/2010/main" val="3592523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1043553" y="1150144"/>
            <a:ext cx="7288495" cy="338554"/>
          </a:xfrm>
        </p:spPr>
        <p:txBody>
          <a:bodyPr/>
          <a:lstStyle/>
          <a:p>
            <a:r>
              <a:rPr lang="en-US">
                <a:latin typeface="Acumin Pro SemiCondensed"/>
              </a:rPr>
              <a:t>Primary Surface Modeling</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11" name="Picture 10">
            <a:extLst>
              <a:ext uri="{FF2B5EF4-FFF2-40B4-BE49-F238E27FC236}">
                <a16:creationId xmlns:a16="http://schemas.microsoft.com/office/drawing/2014/main" id="{651355A0-F145-FBC2-E4AE-383EAF83B072}"/>
              </a:ext>
            </a:extLst>
          </p:cNvPr>
          <p:cNvPicPr>
            <a:picLocks noChangeAspect="1"/>
          </p:cNvPicPr>
          <p:nvPr/>
        </p:nvPicPr>
        <p:blipFill>
          <a:blip r:embed="rId2"/>
          <a:stretch>
            <a:fillRect/>
          </a:stretch>
        </p:blipFill>
        <p:spPr>
          <a:xfrm>
            <a:off x="1936578" y="1575783"/>
            <a:ext cx="7448258" cy="4132073"/>
          </a:xfrm>
          <a:prstGeom prst="rect">
            <a:avLst/>
          </a:prstGeom>
        </p:spPr>
      </p:pic>
    </p:spTree>
    <p:extLst>
      <p:ext uri="{BB962C8B-B14F-4D97-AF65-F5344CB8AC3E}">
        <p14:creationId xmlns:p14="http://schemas.microsoft.com/office/powerpoint/2010/main" val="1762059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A305F5E-C27C-7AD2-441C-A6688DF3B6EB}"/>
              </a:ext>
            </a:extLst>
          </p:cNvPr>
          <p:cNvPicPr>
            <a:picLocks noChangeAspect="1"/>
          </p:cNvPicPr>
          <p:nvPr/>
        </p:nvPicPr>
        <p:blipFill>
          <a:blip r:embed="rId2"/>
          <a:stretch>
            <a:fillRect/>
          </a:stretch>
        </p:blipFill>
        <p:spPr>
          <a:xfrm>
            <a:off x="6109037" y="1121475"/>
            <a:ext cx="5499088" cy="3050731"/>
          </a:xfrm>
          <a:prstGeom prst="rect">
            <a:avLst/>
          </a:prstGeom>
        </p:spPr>
      </p:pic>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263616" y="1683720"/>
            <a:ext cx="4591332" cy="3411537"/>
          </a:xfrm>
        </p:spPr>
        <p:txBody>
          <a:bodyPr vert="horz" lIns="0" tIns="0" rIns="0" bIns="0" rtlCol="0" anchor="t">
            <a:normAutofit/>
          </a:bodyPr>
          <a:lstStyle/>
          <a:p>
            <a:r>
              <a:rPr lang="en-US">
                <a:latin typeface="Acumin Pro"/>
              </a:rPr>
              <a:t>Slightly modified from </a:t>
            </a:r>
            <a:r>
              <a:rPr lang="en-US" err="1">
                <a:latin typeface="Acumin Pro"/>
              </a:rPr>
              <a:t>Traxxas’s</a:t>
            </a:r>
            <a:endParaRPr lang="en-US">
              <a:latin typeface="Acumin Pro"/>
            </a:endParaRPr>
          </a:p>
          <a:p>
            <a:pPr lvl="1"/>
            <a:r>
              <a:rPr lang="en-US">
                <a:latin typeface="Acumin Pro"/>
              </a:rPr>
              <a:t>Overall tighter packaging and reduction of sharp corners throughout surface</a:t>
            </a:r>
          </a:p>
          <a:p>
            <a:pPr lvl="1"/>
            <a:r>
              <a:rPr lang="en-US">
                <a:latin typeface="Acumin Pro"/>
              </a:rPr>
              <a:t>Creates smoother surface overall</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Subtitle 2">
            <a:extLst>
              <a:ext uri="{FF2B5EF4-FFF2-40B4-BE49-F238E27FC236}">
                <a16:creationId xmlns:a16="http://schemas.microsoft.com/office/drawing/2014/main" id="{266430A9-AB43-C4DD-0DAF-D0B99110D40B}"/>
              </a:ext>
            </a:extLst>
          </p:cNvPr>
          <p:cNvSpPr>
            <a:spLocks noGrp="1"/>
          </p:cNvSpPr>
          <p:nvPr>
            <p:ph type="subTitle" idx="1"/>
          </p:nvPr>
        </p:nvSpPr>
        <p:spPr>
          <a:xfrm>
            <a:off x="1043553" y="1150144"/>
            <a:ext cx="7288495" cy="338554"/>
          </a:xfrm>
        </p:spPr>
        <p:txBody>
          <a:bodyPr/>
          <a:lstStyle/>
          <a:p>
            <a:r>
              <a:rPr lang="en-US">
                <a:latin typeface="Acumin Pro SemiCondensed"/>
              </a:rPr>
              <a:t>Primary Surface Modeling</a:t>
            </a:r>
            <a:endParaRPr lang="en-US"/>
          </a:p>
        </p:txBody>
      </p:sp>
      <p:pic>
        <p:nvPicPr>
          <p:cNvPr id="10" name="Picture 9" descr="A red and black truck&#10;&#10;Description automatically generated">
            <a:extLst>
              <a:ext uri="{FF2B5EF4-FFF2-40B4-BE49-F238E27FC236}">
                <a16:creationId xmlns:a16="http://schemas.microsoft.com/office/drawing/2014/main" id="{83EC20F2-51F9-2B1E-35F0-04A960914DD2}"/>
              </a:ext>
            </a:extLst>
          </p:cNvPr>
          <p:cNvPicPr>
            <a:picLocks noChangeAspect="1"/>
          </p:cNvPicPr>
          <p:nvPr/>
        </p:nvPicPr>
        <p:blipFill>
          <a:blip r:embed="rId3"/>
          <a:stretch>
            <a:fillRect/>
          </a:stretch>
        </p:blipFill>
        <p:spPr>
          <a:xfrm>
            <a:off x="1195719" y="3070108"/>
            <a:ext cx="5474677" cy="3050732"/>
          </a:xfrm>
          <a:prstGeom prst="rect">
            <a:avLst/>
          </a:prstGeom>
        </p:spPr>
      </p:pic>
    </p:spTree>
    <p:extLst>
      <p:ext uri="{BB962C8B-B14F-4D97-AF65-F5344CB8AC3E}">
        <p14:creationId xmlns:p14="http://schemas.microsoft.com/office/powerpoint/2010/main" val="3390451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Secondary Surface Modeling</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13</a:t>
            </a:fld>
            <a:endParaRPr lang="en-US"/>
          </a:p>
        </p:txBody>
      </p:sp>
      <p:pic>
        <p:nvPicPr>
          <p:cNvPr id="9" name="Picture 8">
            <a:extLst>
              <a:ext uri="{FF2B5EF4-FFF2-40B4-BE49-F238E27FC236}">
                <a16:creationId xmlns:a16="http://schemas.microsoft.com/office/drawing/2014/main" id="{DF53A931-CA40-5363-B634-DDE75D6F00D8}"/>
              </a:ext>
            </a:extLst>
          </p:cNvPr>
          <p:cNvPicPr>
            <a:picLocks noChangeAspect="1"/>
          </p:cNvPicPr>
          <p:nvPr/>
        </p:nvPicPr>
        <p:blipFill>
          <a:blip r:embed="rId3"/>
          <a:stretch>
            <a:fillRect/>
          </a:stretch>
        </p:blipFill>
        <p:spPr>
          <a:xfrm>
            <a:off x="621140" y="2278158"/>
            <a:ext cx="4896576" cy="2536294"/>
          </a:xfrm>
          <a:prstGeom prst="rect">
            <a:avLst/>
          </a:prstGeom>
        </p:spPr>
      </p:pic>
      <p:pic>
        <p:nvPicPr>
          <p:cNvPr id="13" name="Picture 12">
            <a:extLst>
              <a:ext uri="{FF2B5EF4-FFF2-40B4-BE49-F238E27FC236}">
                <a16:creationId xmlns:a16="http://schemas.microsoft.com/office/drawing/2014/main" id="{760A2021-664F-1969-1F63-3161C4A825F5}"/>
              </a:ext>
            </a:extLst>
          </p:cNvPr>
          <p:cNvPicPr>
            <a:picLocks noChangeAspect="1"/>
          </p:cNvPicPr>
          <p:nvPr/>
        </p:nvPicPr>
        <p:blipFill>
          <a:blip r:embed="rId4"/>
          <a:stretch>
            <a:fillRect/>
          </a:stretch>
        </p:blipFill>
        <p:spPr>
          <a:xfrm>
            <a:off x="6567601" y="1270361"/>
            <a:ext cx="4044517" cy="2524603"/>
          </a:xfrm>
          <a:prstGeom prst="rect">
            <a:avLst/>
          </a:prstGeom>
        </p:spPr>
      </p:pic>
      <p:pic>
        <p:nvPicPr>
          <p:cNvPr id="15" name="Picture 14">
            <a:extLst>
              <a:ext uri="{FF2B5EF4-FFF2-40B4-BE49-F238E27FC236}">
                <a16:creationId xmlns:a16="http://schemas.microsoft.com/office/drawing/2014/main" id="{954D23B6-0AE5-021F-530D-26BB65F7BB22}"/>
              </a:ext>
            </a:extLst>
          </p:cNvPr>
          <p:cNvPicPr>
            <a:picLocks noChangeAspect="1"/>
          </p:cNvPicPr>
          <p:nvPr/>
        </p:nvPicPr>
        <p:blipFill>
          <a:blip r:embed="rId5"/>
          <a:stretch>
            <a:fillRect/>
          </a:stretch>
        </p:blipFill>
        <p:spPr>
          <a:xfrm>
            <a:off x="6290596" y="3362335"/>
            <a:ext cx="4807464" cy="2817398"/>
          </a:xfrm>
          <a:prstGeom prst="rect">
            <a:avLst/>
          </a:prstGeom>
        </p:spPr>
      </p:pic>
    </p:spTree>
    <p:extLst>
      <p:ext uri="{BB962C8B-B14F-4D97-AF65-F5344CB8AC3E}">
        <p14:creationId xmlns:p14="http://schemas.microsoft.com/office/powerpoint/2010/main" val="399894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Solid Modeling: Suspension Subassemblies</a:t>
            </a:r>
            <a:endParaRPr lang="en-US"/>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824713"/>
            <a:ext cx="4591332" cy="3411537"/>
          </a:xfrm>
        </p:spPr>
        <p:txBody>
          <a:bodyPr vert="horz" lIns="0" tIns="0" rIns="0" bIns="0" rtlCol="0" anchor="t">
            <a:normAutofit/>
          </a:bodyPr>
          <a:lstStyle/>
          <a:p>
            <a:r>
              <a:rPr lang="en-US">
                <a:latin typeface="Acumin Pro"/>
              </a:rPr>
              <a:t>Select parts were modeled with Optimization in mind</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14</a:t>
            </a:fld>
            <a:endParaRPr lang="en-US"/>
          </a:p>
        </p:txBody>
      </p:sp>
      <p:pic>
        <p:nvPicPr>
          <p:cNvPr id="8" name="Picture 7">
            <a:extLst>
              <a:ext uri="{FF2B5EF4-FFF2-40B4-BE49-F238E27FC236}">
                <a16:creationId xmlns:a16="http://schemas.microsoft.com/office/drawing/2014/main" id="{BFB532DF-64F4-DF1E-2454-9A77D9ABA825}"/>
              </a:ext>
            </a:extLst>
          </p:cNvPr>
          <p:cNvPicPr>
            <a:picLocks noChangeAspect="1"/>
          </p:cNvPicPr>
          <p:nvPr/>
        </p:nvPicPr>
        <p:blipFill>
          <a:blip r:embed="rId2"/>
          <a:stretch>
            <a:fillRect/>
          </a:stretch>
        </p:blipFill>
        <p:spPr>
          <a:xfrm>
            <a:off x="5778413" y="2482155"/>
            <a:ext cx="5923140" cy="3213541"/>
          </a:xfrm>
          <a:prstGeom prst="rect">
            <a:avLst/>
          </a:prstGeom>
        </p:spPr>
      </p:pic>
      <p:pic>
        <p:nvPicPr>
          <p:cNvPr id="11" name="Picture 10">
            <a:extLst>
              <a:ext uri="{FF2B5EF4-FFF2-40B4-BE49-F238E27FC236}">
                <a16:creationId xmlns:a16="http://schemas.microsoft.com/office/drawing/2014/main" id="{2F699CCF-E87F-5103-91C4-860446B1054B}"/>
              </a:ext>
            </a:extLst>
          </p:cNvPr>
          <p:cNvPicPr>
            <a:picLocks noChangeAspect="1"/>
          </p:cNvPicPr>
          <p:nvPr/>
        </p:nvPicPr>
        <p:blipFill>
          <a:blip r:embed="rId3"/>
          <a:stretch>
            <a:fillRect/>
          </a:stretch>
        </p:blipFill>
        <p:spPr>
          <a:xfrm>
            <a:off x="269328" y="2721087"/>
            <a:ext cx="5030747" cy="3124922"/>
          </a:xfrm>
          <a:prstGeom prst="rect">
            <a:avLst/>
          </a:prstGeom>
        </p:spPr>
      </p:pic>
    </p:spTree>
    <p:extLst>
      <p:ext uri="{BB962C8B-B14F-4D97-AF65-F5344CB8AC3E}">
        <p14:creationId xmlns:p14="http://schemas.microsoft.com/office/powerpoint/2010/main" val="166774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1043553" y="1345166"/>
            <a:ext cx="7288495" cy="338554"/>
          </a:xfrm>
        </p:spPr>
        <p:txBody>
          <a:bodyPr/>
          <a:lstStyle/>
          <a:p>
            <a:r>
              <a:rPr lang="en-US">
                <a:latin typeface="Acumin Pro SemiCondensed"/>
              </a:rPr>
              <a:t>Solid Modeling: Suspension Re-Engineering</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824713"/>
            <a:ext cx="4591332" cy="3411537"/>
          </a:xfrm>
        </p:spPr>
        <p:txBody>
          <a:bodyPr vert="horz" lIns="0" tIns="0" rIns="0" bIns="0" rtlCol="0" anchor="t">
            <a:normAutofit/>
          </a:bodyPr>
          <a:lstStyle/>
          <a:p>
            <a:r>
              <a:rPr lang="en-US">
                <a:latin typeface="Acumin Pro"/>
              </a:rPr>
              <a:t>Rear suspension had no upper supports</a:t>
            </a:r>
          </a:p>
          <a:p>
            <a:r>
              <a:rPr lang="en-US">
                <a:latin typeface="Acumin Pro"/>
              </a:rPr>
              <a:t>Rear suspension location change</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10" name="Picture 9">
            <a:extLst>
              <a:ext uri="{FF2B5EF4-FFF2-40B4-BE49-F238E27FC236}">
                <a16:creationId xmlns:a16="http://schemas.microsoft.com/office/drawing/2014/main" id="{76132BBE-8853-C3BB-B875-7AA852854081}"/>
              </a:ext>
            </a:extLst>
          </p:cNvPr>
          <p:cNvPicPr>
            <a:picLocks noChangeAspect="1"/>
          </p:cNvPicPr>
          <p:nvPr/>
        </p:nvPicPr>
        <p:blipFill>
          <a:blip r:embed="rId2"/>
          <a:stretch>
            <a:fillRect/>
          </a:stretch>
        </p:blipFill>
        <p:spPr>
          <a:xfrm>
            <a:off x="209028" y="2485395"/>
            <a:ext cx="5080775" cy="3506520"/>
          </a:xfrm>
          <a:prstGeom prst="rect">
            <a:avLst/>
          </a:prstGeom>
        </p:spPr>
      </p:pic>
      <p:pic>
        <p:nvPicPr>
          <p:cNvPr id="8" name="Picture 7">
            <a:extLst>
              <a:ext uri="{FF2B5EF4-FFF2-40B4-BE49-F238E27FC236}">
                <a16:creationId xmlns:a16="http://schemas.microsoft.com/office/drawing/2014/main" id="{4785712B-D404-AA55-4230-9385F844E1A9}"/>
              </a:ext>
            </a:extLst>
          </p:cNvPr>
          <p:cNvPicPr>
            <a:picLocks noChangeAspect="1"/>
          </p:cNvPicPr>
          <p:nvPr/>
        </p:nvPicPr>
        <p:blipFill>
          <a:blip r:embed="rId3"/>
          <a:stretch>
            <a:fillRect/>
          </a:stretch>
        </p:blipFill>
        <p:spPr>
          <a:xfrm>
            <a:off x="5454535" y="2485395"/>
            <a:ext cx="6303618" cy="3579884"/>
          </a:xfrm>
          <a:prstGeom prst="rect">
            <a:avLst/>
          </a:prstGeom>
        </p:spPr>
      </p:pic>
    </p:spTree>
    <p:extLst>
      <p:ext uri="{BB962C8B-B14F-4D97-AF65-F5344CB8AC3E}">
        <p14:creationId xmlns:p14="http://schemas.microsoft.com/office/powerpoint/2010/main" val="4192446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13" name="Picture 12">
            <a:extLst>
              <a:ext uri="{FF2B5EF4-FFF2-40B4-BE49-F238E27FC236}">
                <a16:creationId xmlns:a16="http://schemas.microsoft.com/office/drawing/2014/main" id="{4A6393FA-DC84-5CAA-F93D-212DB86A0439}"/>
              </a:ext>
            </a:extLst>
          </p:cNvPr>
          <p:cNvPicPr>
            <a:picLocks noChangeAspect="1"/>
          </p:cNvPicPr>
          <p:nvPr/>
        </p:nvPicPr>
        <p:blipFill>
          <a:blip r:embed="rId2"/>
          <a:stretch>
            <a:fillRect/>
          </a:stretch>
        </p:blipFill>
        <p:spPr>
          <a:xfrm>
            <a:off x="8122694" y="2104059"/>
            <a:ext cx="3955200" cy="4077222"/>
          </a:xfrm>
          <a:prstGeom prst="rect">
            <a:avLst/>
          </a:prstGeom>
        </p:spPr>
      </p:pic>
      <p:pic>
        <p:nvPicPr>
          <p:cNvPr id="15" name="Picture 14">
            <a:extLst>
              <a:ext uri="{FF2B5EF4-FFF2-40B4-BE49-F238E27FC236}">
                <a16:creationId xmlns:a16="http://schemas.microsoft.com/office/drawing/2014/main" id="{3D67A744-6995-CC20-B751-FD749C278A10}"/>
              </a:ext>
            </a:extLst>
          </p:cNvPr>
          <p:cNvPicPr>
            <a:picLocks noChangeAspect="1"/>
          </p:cNvPicPr>
          <p:nvPr/>
        </p:nvPicPr>
        <p:blipFill>
          <a:blip r:embed="rId3"/>
          <a:stretch>
            <a:fillRect/>
          </a:stretch>
        </p:blipFill>
        <p:spPr>
          <a:xfrm>
            <a:off x="3131507" y="2429234"/>
            <a:ext cx="4991187" cy="3573882"/>
          </a:xfrm>
          <a:prstGeom prst="rect">
            <a:avLst/>
          </a:prstGeom>
        </p:spPr>
      </p:pic>
      <p:sp>
        <p:nvSpPr>
          <p:cNvPr id="11" name="Subtitle 2">
            <a:extLst>
              <a:ext uri="{FF2B5EF4-FFF2-40B4-BE49-F238E27FC236}">
                <a16:creationId xmlns:a16="http://schemas.microsoft.com/office/drawing/2014/main" id="{4BC14F99-7AAC-D713-6F8E-902E5BB5703D}"/>
              </a:ext>
            </a:extLst>
          </p:cNvPr>
          <p:cNvSpPr>
            <a:spLocks noGrp="1"/>
          </p:cNvSpPr>
          <p:nvPr>
            <p:ph type="subTitle" idx="1"/>
          </p:nvPr>
        </p:nvSpPr>
        <p:spPr>
          <a:xfrm>
            <a:off x="1043553" y="1345166"/>
            <a:ext cx="7288495" cy="338554"/>
          </a:xfrm>
        </p:spPr>
        <p:txBody>
          <a:bodyPr/>
          <a:lstStyle/>
          <a:p>
            <a:r>
              <a:rPr lang="en-US">
                <a:latin typeface="Acumin Pro SemiCondensed"/>
              </a:rPr>
              <a:t>Solid Modeling: Chassis</a:t>
            </a:r>
          </a:p>
        </p:txBody>
      </p:sp>
      <p:sp>
        <p:nvSpPr>
          <p:cNvPr id="16" name="Text Placeholder 3">
            <a:extLst>
              <a:ext uri="{FF2B5EF4-FFF2-40B4-BE49-F238E27FC236}">
                <a16:creationId xmlns:a16="http://schemas.microsoft.com/office/drawing/2014/main" id="{4690D6A1-4E39-7BA7-B0B8-597F9F6DE8C5}"/>
              </a:ext>
            </a:extLst>
          </p:cNvPr>
          <p:cNvSpPr txBox="1">
            <a:spLocks/>
          </p:cNvSpPr>
          <p:nvPr/>
        </p:nvSpPr>
        <p:spPr>
          <a:xfrm>
            <a:off x="96468" y="1824713"/>
            <a:ext cx="4591332" cy="341153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Modeled with optimization in mind</a:t>
            </a:r>
          </a:p>
          <a:p>
            <a:r>
              <a:rPr lang="en-US"/>
              <a:t>More time for finer details</a:t>
            </a:r>
          </a:p>
          <a:p>
            <a:r>
              <a:rPr lang="en-US"/>
              <a:t>Integrate with front &amp; rear suspension</a:t>
            </a:r>
          </a:p>
          <a:p>
            <a:endParaRPr lang="en-US"/>
          </a:p>
          <a:p>
            <a:endParaRPr lang="en-US"/>
          </a:p>
        </p:txBody>
      </p:sp>
    </p:spTree>
    <p:extLst>
      <p:ext uri="{BB962C8B-B14F-4D97-AF65-F5344CB8AC3E}">
        <p14:creationId xmlns:p14="http://schemas.microsoft.com/office/powerpoint/2010/main" val="3404286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51363"/>
            <a:ext cx="7288495" cy="338554"/>
          </a:xfrm>
        </p:spPr>
        <p:txBody>
          <a:bodyPr/>
          <a:lstStyle/>
          <a:p>
            <a:r>
              <a:rPr lang="en-US">
                <a:latin typeface="Acumin Pro SemiCondensed"/>
              </a:rPr>
              <a:t>Mass Properties</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8" name="TextBox 7">
            <a:extLst>
              <a:ext uri="{FF2B5EF4-FFF2-40B4-BE49-F238E27FC236}">
                <a16:creationId xmlns:a16="http://schemas.microsoft.com/office/drawing/2014/main" id="{B04CF991-43AC-57D0-1F86-2CE950745A66}"/>
              </a:ext>
            </a:extLst>
          </p:cNvPr>
          <p:cNvSpPr txBox="1"/>
          <p:nvPr/>
        </p:nvSpPr>
        <p:spPr>
          <a:xfrm>
            <a:off x="96468" y="1486158"/>
            <a:ext cx="8099333" cy="1200329"/>
          </a:xfrm>
          <a:prstGeom prst="rect">
            <a:avLst/>
          </a:prstGeom>
          <a:noFill/>
        </p:spPr>
        <p:txBody>
          <a:bodyPr wrap="none" rtlCol="0">
            <a:spAutoFit/>
          </a:bodyPr>
          <a:lstStyle/>
          <a:p>
            <a:pPr marL="285750" indent="-285750">
              <a:buFont typeface="Wingdings" panose="05000000000000000000" pitchFamily="2" charset="2"/>
              <a:buChar char="§"/>
            </a:pPr>
            <a:r>
              <a:rPr lang="en-US"/>
              <a:t>Mostly ABS Plastic (high impact in Ansys)</a:t>
            </a:r>
          </a:p>
          <a:p>
            <a:pPr marL="742950" lvl="1" indent="-285750">
              <a:buFont typeface="Wingdings" panose="05000000000000000000" pitchFamily="2" charset="2"/>
              <a:buChar char="§"/>
            </a:pPr>
            <a:r>
              <a:rPr lang="en-US"/>
              <a:t>Shell is Polycarbonate</a:t>
            </a:r>
          </a:p>
          <a:p>
            <a:pPr marL="285750" indent="-285750">
              <a:buFont typeface="Wingdings" panose="05000000000000000000" pitchFamily="2" charset="2"/>
              <a:buChar char="§"/>
            </a:pPr>
            <a:r>
              <a:rPr lang="en-US"/>
              <a:t>Yield Strength: 40 </a:t>
            </a:r>
            <a:r>
              <a:rPr lang="en-US" err="1"/>
              <a:t>ksi</a:t>
            </a:r>
          </a:p>
          <a:p>
            <a:pPr marL="285750" indent="-285750">
              <a:buFont typeface="Wingdings" panose="05000000000000000000" pitchFamily="2" charset="2"/>
              <a:buChar char="§"/>
            </a:pPr>
            <a:r>
              <a:rPr lang="en-US"/>
              <a:t>Differs in CAD because of lack of optimized parts and design improvements</a:t>
            </a:r>
          </a:p>
        </p:txBody>
      </p:sp>
      <p:pic>
        <p:nvPicPr>
          <p:cNvPr id="9" name="Picture 8">
            <a:extLst>
              <a:ext uri="{FF2B5EF4-FFF2-40B4-BE49-F238E27FC236}">
                <a16:creationId xmlns:a16="http://schemas.microsoft.com/office/drawing/2014/main" id="{BF9D7EEE-9AEC-6EF9-E6F5-9E8E05CD1956}"/>
              </a:ext>
            </a:extLst>
          </p:cNvPr>
          <p:cNvPicPr>
            <a:picLocks noChangeAspect="1"/>
          </p:cNvPicPr>
          <p:nvPr/>
        </p:nvPicPr>
        <p:blipFill>
          <a:blip r:embed="rId2"/>
          <a:stretch>
            <a:fillRect/>
          </a:stretch>
        </p:blipFill>
        <p:spPr>
          <a:xfrm>
            <a:off x="886107" y="3651323"/>
            <a:ext cx="10288436" cy="1133633"/>
          </a:xfrm>
          <a:prstGeom prst="rect">
            <a:avLst/>
          </a:prstGeom>
        </p:spPr>
      </p:pic>
    </p:spTree>
    <p:extLst>
      <p:ext uri="{BB962C8B-B14F-4D97-AF65-F5344CB8AC3E}">
        <p14:creationId xmlns:p14="http://schemas.microsoft.com/office/powerpoint/2010/main" val="1445138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3DC0-846B-5803-6A98-931C6B0393E8}"/>
              </a:ext>
            </a:extLst>
          </p:cNvPr>
          <p:cNvSpPr>
            <a:spLocks noGrp="1"/>
          </p:cNvSpPr>
          <p:nvPr>
            <p:ph type="ctrTitle"/>
          </p:nvPr>
        </p:nvSpPr>
        <p:spPr>
          <a:xfrm>
            <a:off x="1943100" y="1626244"/>
            <a:ext cx="7911945" cy="752835"/>
          </a:xfrm>
        </p:spPr>
        <p:txBody>
          <a:bodyPr/>
          <a:lstStyle/>
          <a:p>
            <a:r>
              <a:rPr lang="en-US">
                <a:latin typeface="Acumin Pro ExtraCondensed"/>
              </a:rPr>
              <a:t>Analysis and Optimization</a:t>
            </a:r>
            <a:endParaRPr lang="en-US"/>
          </a:p>
        </p:txBody>
      </p:sp>
      <p:sp>
        <p:nvSpPr>
          <p:cNvPr id="4" name="Date Placeholder 3">
            <a:extLst>
              <a:ext uri="{FF2B5EF4-FFF2-40B4-BE49-F238E27FC236}">
                <a16:creationId xmlns:a16="http://schemas.microsoft.com/office/drawing/2014/main" id="{ACB91835-3D12-6C96-AA90-53A385E79F25}"/>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011AF796-0C98-8518-BA64-EF53C0159F25}"/>
              </a:ext>
            </a:extLst>
          </p:cNvPr>
          <p:cNvSpPr>
            <a:spLocks noGrp="1"/>
          </p:cNvSpPr>
          <p:nvPr>
            <p:ph type="sldNum" sz="quarter" idx="12"/>
          </p:nvPr>
        </p:nvSpPr>
        <p:spPr/>
        <p:txBody>
          <a:bodyPr/>
          <a:lstStyle/>
          <a:p>
            <a:fld id="{8A7A6979-0714-4377-B894-6BE4C2D6E202}" type="slidenum">
              <a:rPr lang="en-US" smtClean="0"/>
              <a:pPr/>
              <a:t>18</a:t>
            </a:fld>
            <a:endParaRPr lang="en-US"/>
          </a:p>
        </p:txBody>
      </p:sp>
    </p:spTree>
    <p:extLst>
      <p:ext uri="{BB962C8B-B14F-4D97-AF65-F5344CB8AC3E}">
        <p14:creationId xmlns:p14="http://schemas.microsoft.com/office/powerpoint/2010/main" val="659365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0" y="930168"/>
            <a:ext cx="7288495" cy="338554"/>
          </a:xfrm>
        </p:spPr>
        <p:txBody>
          <a:bodyPr/>
          <a:lstStyle/>
          <a:p>
            <a:r>
              <a:rPr lang="en-US"/>
              <a:t>Chassis Torsion and Impact FEA</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0" y="1268722"/>
            <a:ext cx="6745266" cy="3411537"/>
          </a:xfrm>
        </p:spPr>
        <p:txBody>
          <a:bodyPr/>
          <a:lstStyle/>
          <a:p>
            <a:r>
              <a:rPr lang="en-US"/>
              <a:t>Fixed back plane</a:t>
            </a:r>
          </a:p>
          <a:p>
            <a:r>
              <a:rPr lang="en-US"/>
              <a:t>Cylindrical Supports at bolt holes</a:t>
            </a:r>
          </a:p>
          <a:p>
            <a:r>
              <a:rPr lang="en-US"/>
              <a:t>Tetrahedral Mesh size: .25”</a:t>
            </a:r>
          </a:p>
          <a:p>
            <a:r>
              <a:rPr lang="en-US"/>
              <a:t>Moment applied at front face</a:t>
            </a:r>
          </a:p>
          <a:p>
            <a:endParaRPr lang="en-US"/>
          </a:p>
          <a:p>
            <a:r>
              <a:rPr lang="en-US"/>
              <a:t>Torsional stiffness provides basis for future assembly FEA and validates rigid constraints.  Low deflection shows this is strong enough to assume this.</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9" name="Picture 8">
            <a:extLst>
              <a:ext uri="{FF2B5EF4-FFF2-40B4-BE49-F238E27FC236}">
                <a16:creationId xmlns:a16="http://schemas.microsoft.com/office/drawing/2014/main" id="{5FF2AD03-9D7A-AEC3-1C46-3D7C14299664}"/>
              </a:ext>
            </a:extLst>
          </p:cNvPr>
          <p:cNvPicPr>
            <a:picLocks noChangeAspect="1"/>
          </p:cNvPicPr>
          <p:nvPr/>
        </p:nvPicPr>
        <p:blipFill>
          <a:blip r:embed="rId2"/>
          <a:stretch>
            <a:fillRect/>
          </a:stretch>
        </p:blipFill>
        <p:spPr>
          <a:xfrm>
            <a:off x="7202970" y="1016061"/>
            <a:ext cx="5021114" cy="3063002"/>
          </a:xfrm>
          <a:prstGeom prst="rect">
            <a:avLst/>
          </a:prstGeom>
        </p:spPr>
      </p:pic>
      <p:pic>
        <p:nvPicPr>
          <p:cNvPr id="11" name="Picture 10">
            <a:extLst>
              <a:ext uri="{FF2B5EF4-FFF2-40B4-BE49-F238E27FC236}">
                <a16:creationId xmlns:a16="http://schemas.microsoft.com/office/drawing/2014/main" id="{41E1877C-DCDF-45B0-54F3-B70F1661C935}"/>
              </a:ext>
            </a:extLst>
          </p:cNvPr>
          <p:cNvPicPr>
            <a:picLocks noChangeAspect="1"/>
          </p:cNvPicPr>
          <p:nvPr/>
        </p:nvPicPr>
        <p:blipFill>
          <a:blip r:embed="rId3"/>
          <a:stretch>
            <a:fillRect/>
          </a:stretch>
        </p:blipFill>
        <p:spPr>
          <a:xfrm>
            <a:off x="2989692" y="3593366"/>
            <a:ext cx="5231916" cy="2587915"/>
          </a:xfrm>
          <a:prstGeom prst="rect">
            <a:avLst/>
          </a:prstGeom>
        </p:spPr>
      </p:pic>
    </p:spTree>
    <p:extLst>
      <p:ext uri="{BB962C8B-B14F-4D97-AF65-F5344CB8AC3E}">
        <p14:creationId xmlns:p14="http://schemas.microsoft.com/office/powerpoint/2010/main" val="2288757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43552" y="1141616"/>
            <a:ext cx="3957939" cy="4189613"/>
          </a:xfrm>
        </p:spPr>
        <p:txBody>
          <a:bodyPr>
            <a:normAutofit/>
          </a:bodyPr>
          <a:lstStyle/>
          <a:p>
            <a:pPr>
              <a:buFont typeface="Wingdings" panose="05000000000000000000" pitchFamily="2" charset="2"/>
              <a:buChar char="§"/>
            </a:pPr>
            <a:r>
              <a:rPr lang="en-US">
                <a:latin typeface="Calibri-Bold"/>
              </a:rPr>
              <a:t>Team Organization and Collaboration</a:t>
            </a:r>
          </a:p>
          <a:p>
            <a:pPr lvl="1">
              <a:buFont typeface="Wingdings" panose="05000000000000000000" pitchFamily="2" charset="2"/>
              <a:buChar char="§"/>
            </a:pPr>
            <a:r>
              <a:rPr lang="en-US">
                <a:latin typeface="Calibri-Bold"/>
              </a:rPr>
              <a:t>File Structures</a:t>
            </a:r>
          </a:p>
          <a:p>
            <a:pPr lvl="1">
              <a:buFont typeface="Wingdings" panose="05000000000000000000" pitchFamily="2" charset="2"/>
              <a:buChar char="§"/>
            </a:pPr>
            <a:r>
              <a:rPr lang="en-US">
                <a:latin typeface="Calibri-Bold"/>
              </a:rPr>
              <a:t>Team organization</a:t>
            </a:r>
          </a:p>
          <a:p>
            <a:pPr lvl="1">
              <a:buFont typeface="Wingdings" panose="05000000000000000000" pitchFamily="2" charset="2"/>
              <a:buChar char="§"/>
            </a:pPr>
            <a:r>
              <a:rPr lang="en-US">
                <a:latin typeface="Calibri-Bold"/>
              </a:rPr>
              <a:t>Roles and Responsibilities</a:t>
            </a:r>
          </a:p>
          <a:p>
            <a:pPr marL="228600" lvl="1" indent="0">
              <a:buNone/>
            </a:pPr>
            <a:endParaRPr lang="en-US">
              <a:latin typeface="Calibri-Bold"/>
            </a:endParaRPr>
          </a:p>
          <a:p>
            <a:pPr>
              <a:buFont typeface="Wingdings" panose="05000000000000000000" pitchFamily="2" charset="2"/>
              <a:buChar char="§"/>
            </a:pPr>
            <a:r>
              <a:rPr lang="en-US">
                <a:latin typeface="Calibri-Bold"/>
              </a:rPr>
              <a:t>CAD Overview</a:t>
            </a:r>
          </a:p>
          <a:p>
            <a:pPr lvl="1">
              <a:buFont typeface="Wingdings" panose="05000000000000000000" pitchFamily="2" charset="2"/>
              <a:buChar char="§"/>
            </a:pPr>
            <a:r>
              <a:rPr lang="en-US">
                <a:latin typeface="Calibri-Bold"/>
              </a:rPr>
              <a:t>CAD structure</a:t>
            </a:r>
          </a:p>
          <a:p>
            <a:pPr lvl="1">
              <a:buFont typeface="Wingdings" panose="05000000000000000000" pitchFamily="2" charset="2"/>
              <a:buChar char="§"/>
            </a:pPr>
            <a:r>
              <a:rPr lang="en-US">
                <a:latin typeface="Calibri-Bold"/>
              </a:rPr>
              <a:t>Wireframe and Shared Parameters</a:t>
            </a:r>
          </a:p>
          <a:p>
            <a:pPr lvl="1">
              <a:buFont typeface="Wingdings" panose="05000000000000000000" pitchFamily="2" charset="2"/>
              <a:buChar char="§"/>
            </a:pPr>
            <a:r>
              <a:rPr lang="en-US">
                <a:latin typeface="Calibri-Bold"/>
              </a:rPr>
              <a:t>Surface and Solid Modeling</a:t>
            </a:r>
          </a:p>
          <a:p>
            <a:pPr lvl="1">
              <a:buFont typeface="Wingdings" panose="05000000000000000000" pitchFamily="2" charset="2"/>
              <a:buChar char="§"/>
            </a:pPr>
            <a:r>
              <a:rPr lang="en-US">
                <a:latin typeface="Calibri-Bold"/>
              </a:rPr>
              <a:t>Mass Properties</a:t>
            </a:r>
          </a:p>
          <a:p>
            <a:pPr lvl="1">
              <a:buFont typeface="Wingdings" panose="05000000000000000000" pitchFamily="2" charset="2"/>
              <a:buChar char="§"/>
            </a:pPr>
            <a:endParaRPr lang="en-US">
              <a:latin typeface="Calibri-Bold"/>
            </a:endParaRPr>
          </a:p>
          <a:p>
            <a:pPr lvl="1">
              <a:buFont typeface="Wingdings" panose="05000000000000000000" pitchFamily="2" charset="2"/>
              <a:buChar char="§"/>
            </a:pPr>
            <a:endParaRPr lang="en-US">
              <a:latin typeface="Calibri-Bold"/>
            </a:endParaRPr>
          </a:p>
          <a:p>
            <a:pPr marL="228600" lvl="1" indent="0">
              <a:buNone/>
            </a:pPr>
            <a:endParaRPr lang="en-US" sz="2200">
              <a:latin typeface="Calibri-Bold"/>
            </a:endParaRPr>
          </a:p>
          <a:p>
            <a:pPr marL="0" indent="0" algn="l">
              <a:buNone/>
            </a:pPr>
            <a:endParaRPr lang="en-US" sz="2400">
              <a:latin typeface="Calibri-Bold"/>
            </a:endParaRPr>
          </a:p>
          <a:p>
            <a:endParaRPr lang="en-US" sz="2400"/>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7" name="Title">
            <a:extLst>
              <a:ext uri="{FF2B5EF4-FFF2-40B4-BE49-F238E27FC236}">
                <a16:creationId xmlns:a16="http://schemas.microsoft.com/office/drawing/2014/main" id="{1C687309-8E5A-7878-B43A-034044886651}"/>
              </a:ext>
            </a:extLst>
          </p:cNvPr>
          <p:cNvSpPr>
            <a:spLocks noGrp="1"/>
          </p:cNvSpPr>
          <p:nvPr>
            <p:ph type="ctrTitle"/>
          </p:nvPr>
        </p:nvSpPr>
        <p:spPr>
          <a:xfrm>
            <a:off x="1043553" y="429026"/>
            <a:ext cx="9234309" cy="512448"/>
          </a:xfrm>
        </p:spPr>
        <p:txBody>
          <a:bodyPr/>
          <a:lstStyle/>
          <a:p>
            <a:r>
              <a:rPr lang="en-US"/>
              <a:t>Outline</a:t>
            </a:r>
          </a:p>
        </p:txBody>
      </p:sp>
      <p:sp>
        <p:nvSpPr>
          <p:cNvPr id="2" name="Body Text">
            <a:extLst>
              <a:ext uri="{FF2B5EF4-FFF2-40B4-BE49-F238E27FC236}">
                <a16:creationId xmlns:a16="http://schemas.microsoft.com/office/drawing/2014/main" id="{6F20CA04-95A2-1882-77E7-B50019DECA14}"/>
              </a:ext>
            </a:extLst>
          </p:cNvPr>
          <p:cNvSpPr txBox="1">
            <a:spLocks/>
          </p:cNvSpPr>
          <p:nvPr/>
        </p:nvSpPr>
        <p:spPr>
          <a:xfrm>
            <a:off x="6656160" y="1141615"/>
            <a:ext cx="3957939" cy="4189613"/>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a:latin typeface="Calibri-Bold"/>
              </a:rPr>
              <a:t>Analysis</a:t>
            </a:r>
          </a:p>
          <a:p>
            <a:pPr lvl="1">
              <a:buFont typeface="Wingdings" panose="05000000000000000000" pitchFamily="2" charset="2"/>
              <a:buChar char="§"/>
            </a:pPr>
            <a:r>
              <a:rPr lang="en-US">
                <a:latin typeface="Calibri-Bold"/>
              </a:rPr>
              <a:t>Component and Assembly FEA</a:t>
            </a:r>
          </a:p>
          <a:p>
            <a:pPr lvl="1">
              <a:buFont typeface="Wingdings" panose="05000000000000000000" pitchFamily="2" charset="2"/>
              <a:buChar char="§"/>
            </a:pPr>
            <a:r>
              <a:rPr lang="en-US">
                <a:latin typeface="Calibri-Bold"/>
              </a:rPr>
              <a:t>Topology Optimization</a:t>
            </a:r>
          </a:p>
          <a:p>
            <a:pPr lvl="1">
              <a:buFont typeface="Wingdings" panose="05000000000000000000" pitchFamily="2" charset="2"/>
              <a:buChar char="§"/>
            </a:pPr>
            <a:r>
              <a:rPr lang="en-US">
                <a:latin typeface="Calibri-Bold"/>
              </a:rPr>
              <a:t>CFD</a:t>
            </a:r>
          </a:p>
          <a:p>
            <a:pPr marL="228600" lvl="1" indent="0">
              <a:buNone/>
            </a:pPr>
            <a:endParaRPr lang="en-US">
              <a:latin typeface="Calibri-Bold"/>
            </a:endParaRPr>
          </a:p>
          <a:p>
            <a:pPr>
              <a:buFont typeface="Wingdings" panose="05000000000000000000" pitchFamily="2" charset="2"/>
              <a:buChar char="§"/>
            </a:pPr>
            <a:r>
              <a:rPr lang="en-US">
                <a:latin typeface="Calibri-Bold"/>
              </a:rPr>
              <a:t>Visualization</a:t>
            </a:r>
          </a:p>
          <a:p>
            <a:pPr lvl="1">
              <a:buFont typeface="Wingdings" panose="05000000000000000000" pitchFamily="2" charset="2"/>
              <a:buChar char="§"/>
            </a:pPr>
            <a:endParaRPr lang="en-US">
              <a:latin typeface="Calibri-Bold"/>
            </a:endParaRPr>
          </a:p>
          <a:p>
            <a:pPr lvl="1">
              <a:buFont typeface="Wingdings" panose="05000000000000000000" pitchFamily="2" charset="2"/>
              <a:buChar char="§"/>
            </a:pPr>
            <a:endParaRPr lang="en-US">
              <a:latin typeface="Calibri-Bold"/>
            </a:endParaRPr>
          </a:p>
          <a:p>
            <a:pPr marL="228600" lvl="1" indent="0">
              <a:buFont typeface="Arial" panose="020B0604020202020204" pitchFamily="34" charset="0"/>
              <a:buNone/>
            </a:pPr>
            <a:endParaRPr lang="en-US" sz="2200">
              <a:latin typeface="Calibri-Bold"/>
            </a:endParaRPr>
          </a:p>
          <a:p>
            <a:pPr marL="0" indent="0">
              <a:buFont typeface="Wingdings" charset="2"/>
              <a:buNone/>
            </a:pPr>
            <a:endParaRPr lang="en-US" sz="2400">
              <a:latin typeface="Calibri-Bold"/>
            </a:endParaRPr>
          </a:p>
          <a:p>
            <a:endParaRPr lang="en-US" sz="2400"/>
          </a:p>
        </p:txBody>
      </p:sp>
    </p:spTree>
    <p:extLst>
      <p:ext uri="{BB962C8B-B14F-4D97-AF65-F5344CB8AC3E}">
        <p14:creationId xmlns:p14="http://schemas.microsoft.com/office/powerpoint/2010/main" val="3623823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0" y="930168"/>
            <a:ext cx="7288495" cy="338554"/>
          </a:xfrm>
        </p:spPr>
        <p:txBody>
          <a:bodyPr/>
          <a:lstStyle/>
          <a:p>
            <a:r>
              <a:rPr lang="en-US"/>
              <a:t>Chassis Side Impact FEA</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0" y="1268722"/>
            <a:ext cx="4591332" cy="3411537"/>
          </a:xfrm>
        </p:spPr>
        <p:txBody>
          <a:bodyPr/>
          <a:lstStyle/>
          <a:p>
            <a:r>
              <a:rPr lang="en-US"/>
              <a:t>Same setup as previous</a:t>
            </a:r>
          </a:p>
          <a:p>
            <a:r>
              <a:rPr lang="en-US"/>
              <a:t>50lbs on leftmost edge upward</a:t>
            </a:r>
          </a:p>
          <a:p>
            <a:endParaRPr lang="en-US"/>
          </a:p>
          <a:p>
            <a:r>
              <a:rPr lang="en-US"/>
              <a:t>Stress is high but not close to 2.0 FOS </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8" name="Picture 7">
            <a:extLst>
              <a:ext uri="{FF2B5EF4-FFF2-40B4-BE49-F238E27FC236}">
                <a16:creationId xmlns:a16="http://schemas.microsoft.com/office/drawing/2014/main" id="{879D4B43-0C40-C0BD-C1BD-B5545292B527}"/>
              </a:ext>
            </a:extLst>
          </p:cNvPr>
          <p:cNvPicPr>
            <a:picLocks noChangeAspect="1"/>
          </p:cNvPicPr>
          <p:nvPr/>
        </p:nvPicPr>
        <p:blipFill>
          <a:blip r:embed="rId2"/>
          <a:stretch>
            <a:fillRect/>
          </a:stretch>
        </p:blipFill>
        <p:spPr>
          <a:xfrm>
            <a:off x="5754384" y="1099445"/>
            <a:ext cx="5947169" cy="2731679"/>
          </a:xfrm>
          <a:prstGeom prst="rect">
            <a:avLst/>
          </a:prstGeom>
        </p:spPr>
      </p:pic>
      <p:pic>
        <p:nvPicPr>
          <p:cNvPr id="13" name="Picture 12">
            <a:extLst>
              <a:ext uri="{FF2B5EF4-FFF2-40B4-BE49-F238E27FC236}">
                <a16:creationId xmlns:a16="http://schemas.microsoft.com/office/drawing/2014/main" id="{BBE0BC74-57F4-F2DC-64C2-99CC3D0946AE}"/>
              </a:ext>
            </a:extLst>
          </p:cNvPr>
          <p:cNvPicPr>
            <a:picLocks noChangeAspect="1"/>
          </p:cNvPicPr>
          <p:nvPr/>
        </p:nvPicPr>
        <p:blipFill>
          <a:blip r:embed="rId3"/>
          <a:stretch>
            <a:fillRect/>
          </a:stretch>
        </p:blipFill>
        <p:spPr>
          <a:xfrm>
            <a:off x="341870" y="2723420"/>
            <a:ext cx="5318837" cy="2865858"/>
          </a:xfrm>
          <a:prstGeom prst="rect">
            <a:avLst/>
          </a:prstGeom>
        </p:spPr>
      </p:pic>
    </p:spTree>
    <p:extLst>
      <p:ext uri="{BB962C8B-B14F-4D97-AF65-F5344CB8AC3E}">
        <p14:creationId xmlns:p14="http://schemas.microsoft.com/office/powerpoint/2010/main" val="1880925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0" y="930168"/>
            <a:ext cx="7288495" cy="338554"/>
          </a:xfrm>
        </p:spPr>
        <p:txBody>
          <a:bodyPr/>
          <a:lstStyle/>
          <a:p>
            <a:r>
              <a:rPr lang="en-US"/>
              <a:t>Chassis Front Impact FEA</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0" y="1268722"/>
            <a:ext cx="4591332" cy="3411537"/>
          </a:xfrm>
        </p:spPr>
        <p:txBody>
          <a:bodyPr/>
          <a:lstStyle/>
          <a:p>
            <a:r>
              <a:rPr lang="en-US"/>
              <a:t>Same Fixed Geometry</a:t>
            </a:r>
          </a:p>
          <a:p>
            <a:r>
              <a:rPr lang="en-US"/>
              <a:t>500lbf applied at front face</a:t>
            </a:r>
          </a:p>
          <a:p>
            <a:endParaRPr lang="en-US"/>
          </a:p>
          <a:p>
            <a:r>
              <a:rPr lang="en-US"/>
              <a:t>Low stress allows for much material removal</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21</a:t>
            </a:fld>
            <a:endParaRPr lang="en-US"/>
          </a:p>
        </p:txBody>
      </p:sp>
      <p:pic>
        <p:nvPicPr>
          <p:cNvPr id="11" name="Picture 10">
            <a:extLst>
              <a:ext uri="{FF2B5EF4-FFF2-40B4-BE49-F238E27FC236}">
                <a16:creationId xmlns:a16="http://schemas.microsoft.com/office/drawing/2014/main" id="{A744D569-A29C-02D5-EF68-663264235472}"/>
              </a:ext>
            </a:extLst>
          </p:cNvPr>
          <p:cNvPicPr>
            <a:picLocks noChangeAspect="1"/>
          </p:cNvPicPr>
          <p:nvPr/>
        </p:nvPicPr>
        <p:blipFill>
          <a:blip r:embed="rId2"/>
          <a:stretch>
            <a:fillRect/>
          </a:stretch>
        </p:blipFill>
        <p:spPr>
          <a:xfrm>
            <a:off x="4299595" y="1164488"/>
            <a:ext cx="7401958" cy="3620005"/>
          </a:xfrm>
          <a:prstGeom prst="rect">
            <a:avLst/>
          </a:prstGeom>
        </p:spPr>
      </p:pic>
    </p:spTree>
    <p:extLst>
      <p:ext uri="{BB962C8B-B14F-4D97-AF65-F5344CB8AC3E}">
        <p14:creationId xmlns:p14="http://schemas.microsoft.com/office/powerpoint/2010/main" val="2133075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t>Chassis Topology Optimization</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4591332" cy="3411537"/>
          </a:xfrm>
        </p:spPr>
        <p:txBody>
          <a:bodyPr/>
          <a:lstStyle/>
          <a:p>
            <a:r>
              <a:rPr lang="en-US"/>
              <a:t>Kept outside geometry</a:t>
            </a:r>
          </a:p>
          <a:p>
            <a:r>
              <a:rPr lang="en-US"/>
              <a:t>Fixed back face</a:t>
            </a:r>
          </a:p>
          <a:p>
            <a:r>
              <a:rPr lang="en-US"/>
              <a:t>20% weight reduction and 1.3 stiffness factor</a:t>
            </a:r>
          </a:p>
          <a:p>
            <a:r>
              <a:rPr lang="en-US"/>
              <a:t>Force applied at front edge to simulate front impact, putting chassis in bending</a:t>
            </a:r>
          </a:p>
          <a:p>
            <a:endParaRPr lang="en-US"/>
          </a:p>
          <a:p>
            <a:r>
              <a:rPr lang="en-US"/>
              <a:t>Significant amount of material can be removed</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22</a:t>
            </a:fld>
            <a:endParaRPr lang="en-US"/>
          </a:p>
        </p:txBody>
      </p:sp>
      <p:pic>
        <p:nvPicPr>
          <p:cNvPr id="8" name="Picture 7">
            <a:extLst>
              <a:ext uri="{FF2B5EF4-FFF2-40B4-BE49-F238E27FC236}">
                <a16:creationId xmlns:a16="http://schemas.microsoft.com/office/drawing/2014/main" id="{E42732E2-CDD6-7C80-6C1A-1A4BF59270CD}"/>
              </a:ext>
            </a:extLst>
          </p:cNvPr>
          <p:cNvPicPr>
            <a:picLocks noChangeAspect="1"/>
          </p:cNvPicPr>
          <p:nvPr/>
        </p:nvPicPr>
        <p:blipFill>
          <a:blip r:embed="rId2"/>
          <a:stretch>
            <a:fillRect/>
          </a:stretch>
        </p:blipFill>
        <p:spPr>
          <a:xfrm>
            <a:off x="6388347" y="992700"/>
            <a:ext cx="4197154" cy="2401202"/>
          </a:xfrm>
          <a:prstGeom prst="rect">
            <a:avLst/>
          </a:prstGeom>
        </p:spPr>
      </p:pic>
      <p:sp>
        <p:nvSpPr>
          <p:cNvPr id="10" name="TextBox 9">
            <a:extLst>
              <a:ext uri="{FF2B5EF4-FFF2-40B4-BE49-F238E27FC236}">
                <a16:creationId xmlns:a16="http://schemas.microsoft.com/office/drawing/2014/main" id="{3A3AC2B2-4738-BF81-FA1F-ED3401332B29}"/>
              </a:ext>
            </a:extLst>
          </p:cNvPr>
          <p:cNvSpPr txBox="1"/>
          <p:nvPr/>
        </p:nvSpPr>
        <p:spPr>
          <a:xfrm>
            <a:off x="5479124" y="2053618"/>
            <a:ext cx="909223" cy="369332"/>
          </a:xfrm>
          <a:prstGeom prst="rect">
            <a:avLst/>
          </a:prstGeom>
          <a:noFill/>
        </p:spPr>
        <p:txBody>
          <a:bodyPr wrap="none" rtlCol="0">
            <a:spAutoFit/>
          </a:bodyPr>
          <a:lstStyle/>
          <a:p>
            <a:r>
              <a:rPr lang="en-US"/>
              <a:t>Study 1</a:t>
            </a:r>
          </a:p>
        </p:txBody>
      </p:sp>
      <p:pic>
        <p:nvPicPr>
          <p:cNvPr id="12" name="Picture 11">
            <a:extLst>
              <a:ext uri="{FF2B5EF4-FFF2-40B4-BE49-F238E27FC236}">
                <a16:creationId xmlns:a16="http://schemas.microsoft.com/office/drawing/2014/main" id="{0C9BB725-7F18-2228-C440-5542190BC8CD}"/>
              </a:ext>
            </a:extLst>
          </p:cNvPr>
          <p:cNvPicPr>
            <a:picLocks noChangeAspect="1"/>
          </p:cNvPicPr>
          <p:nvPr/>
        </p:nvPicPr>
        <p:blipFill>
          <a:blip r:embed="rId3"/>
          <a:stretch>
            <a:fillRect/>
          </a:stretch>
        </p:blipFill>
        <p:spPr>
          <a:xfrm>
            <a:off x="6333019" y="3763234"/>
            <a:ext cx="4583086" cy="2623042"/>
          </a:xfrm>
          <a:prstGeom prst="rect">
            <a:avLst/>
          </a:prstGeom>
        </p:spPr>
      </p:pic>
      <p:sp>
        <p:nvSpPr>
          <p:cNvPr id="13" name="TextBox 12">
            <a:extLst>
              <a:ext uri="{FF2B5EF4-FFF2-40B4-BE49-F238E27FC236}">
                <a16:creationId xmlns:a16="http://schemas.microsoft.com/office/drawing/2014/main" id="{ED621BE1-98B5-4ED1-9F28-72900CA7B172}"/>
              </a:ext>
            </a:extLst>
          </p:cNvPr>
          <p:cNvSpPr txBox="1"/>
          <p:nvPr/>
        </p:nvSpPr>
        <p:spPr>
          <a:xfrm>
            <a:off x="5291234" y="4953394"/>
            <a:ext cx="947695" cy="369332"/>
          </a:xfrm>
          <a:prstGeom prst="rect">
            <a:avLst/>
          </a:prstGeom>
          <a:noFill/>
        </p:spPr>
        <p:txBody>
          <a:bodyPr wrap="none" rtlCol="0">
            <a:spAutoFit/>
          </a:bodyPr>
          <a:lstStyle/>
          <a:p>
            <a:r>
              <a:rPr lang="en-US"/>
              <a:t>Study 2</a:t>
            </a:r>
          </a:p>
        </p:txBody>
      </p:sp>
    </p:spTree>
    <p:extLst>
      <p:ext uri="{BB962C8B-B14F-4D97-AF65-F5344CB8AC3E}">
        <p14:creationId xmlns:p14="http://schemas.microsoft.com/office/powerpoint/2010/main" val="1585461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EA39-3354-2079-AAA1-7303F79F9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7EA65-C03A-07EB-30DE-03FB377166F3}"/>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7BACCC20-1403-4756-6ED8-8250BE053211}"/>
              </a:ext>
            </a:extLst>
          </p:cNvPr>
          <p:cNvSpPr>
            <a:spLocks noGrp="1"/>
          </p:cNvSpPr>
          <p:nvPr>
            <p:ph type="subTitle" idx="1"/>
          </p:nvPr>
        </p:nvSpPr>
        <p:spPr/>
        <p:txBody>
          <a:bodyPr/>
          <a:lstStyle/>
          <a:p>
            <a:r>
              <a:rPr lang="en-US"/>
              <a:t>Drivetrain FEA Torque Calcs</a:t>
            </a:r>
          </a:p>
        </p:txBody>
      </p:sp>
      <p:sp>
        <p:nvSpPr>
          <p:cNvPr id="6" name="Date Placeholder 5">
            <a:extLst>
              <a:ext uri="{FF2B5EF4-FFF2-40B4-BE49-F238E27FC236}">
                <a16:creationId xmlns:a16="http://schemas.microsoft.com/office/drawing/2014/main" id="{60BC28F4-1112-3E5C-843A-C24247E296C9}"/>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9CB9A55C-7C97-5EA2-860A-1F55A2C52236}"/>
              </a:ext>
            </a:extLst>
          </p:cNvPr>
          <p:cNvSpPr>
            <a:spLocks noGrp="1"/>
          </p:cNvSpPr>
          <p:nvPr>
            <p:ph type="sldNum" sz="quarter" idx="4"/>
          </p:nvPr>
        </p:nvSpPr>
        <p:spPr/>
        <p:txBody>
          <a:bodyPr/>
          <a:lstStyle/>
          <a:p>
            <a:fld id="{8A7A6979-0714-4377-B894-6BE4C2D6E202}" type="slidenum">
              <a:rPr lang="en-US" smtClean="0"/>
              <a:pPr/>
              <a:t>23</a:t>
            </a:fld>
            <a:endParaRPr lang="en-US"/>
          </a:p>
        </p:txBody>
      </p:sp>
      <p:pic>
        <p:nvPicPr>
          <p:cNvPr id="10" name="Picture 9">
            <a:extLst>
              <a:ext uri="{FF2B5EF4-FFF2-40B4-BE49-F238E27FC236}">
                <a16:creationId xmlns:a16="http://schemas.microsoft.com/office/drawing/2014/main" id="{CABC9EDA-F753-424F-0C8F-C279B3DC8391}"/>
              </a:ext>
            </a:extLst>
          </p:cNvPr>
          <p:cNvPicPr>
            <a:picLocks noChangeAspect="1"/>
          </p:cNvPicPr>
          <p:nvPr/>
        </p:nvPicPr>
        <p:blipFill>
          <a:blip r:embed="rId2"/>
          <a:stretch>
            <a:fillRect/>
          </a:stretch>
        </p:blipFill>
        <p:spPr>
          <a:xfrm>
            <a:off x="6096000" y="1010496"/>
            <a:ext cx="4015249" cy="5353665"/>
          </a:xfrm>
          <a:prstGeom prst="rect">
            <a:avLst/>
          </a:prstGeom>
        </p:spPr>
      </p:pic>
      <p:sp>
        <p:nvSpPr>
          <p:cNvPr id="11" name="TextBox 10">
            <a:extLst>
              <a:ext uri="{FF2B5EF4-FFF2-40B4-BE49-F238E27FC236}">
                <a16:creationId xmlns:a16="http://schemas.microsoft.com/office/drawing/2014/main" id="{D210035F-3BD6-676D-0804-88F539449060}"/>
              </a:ext>
            </a:extLst>
          </p:cNvPr>
          <p:cNvSpPr txBox="1"/>
          <p:nvPr/>
        </p:nvSpPr>
        <p:spPr>
          <a:xfrm>
            <a:off x="689401" y="1683720"/>
            <a:ext cx="4343305" cy="2616101"/>
          </a:xfrm>
          <a:prstGeom prst="rect">
            <a:avLst/>
          </a:prstGeom>
          <a:noFill/>
        </p:spPr>
        <p:txBody>
          <a:bodyPr wrap="square" rtlCol="0">
            <a:spAutoFit/>
          </a:bodyPr>
          <a:lstStyle/>
          <a:p>
            <a:r>
              <a:rPr lang="en-US"/>
              <a:t>Motor Data:</a:t>
            </a:r>
          </a:p>
          <a:p>
            <a:r>
              <a:rPr lang="en-US" sz="1600"/>
              <a:t>Titan 12T </a:t>
            </a:r>
          </a:p>
          <a:p>
            <a:r>
              <a:rPr lang="en-US" sz="1600"/>
              <a:t>Max Torque Output: 1.5-2Nm</a:t>
            </a:r>
          </a:p>
          <a:p>
            <a:endParaRPr lang="en-US" sz="1600"/>
          </a:p>
          <a:p>
            <a:r>
              <a:rPr lang="en-US" sz="1600"/>
              <a:t>Gear Ratio: 3.57:1</a:t>
            </a:r>
          </a:p>
          <a:p>
            <a:r>
              <a:rPr lang="en-US" sz="1600"/>
              <a:t>Pressure Angle: 20 deg.</a:t>
            </a:r>
          </a:p>
          <a:p>
            <a:r>
              <a:rPr lang="en-US" sz="1600"/>
              <a:t>Torque at Gear: 63.216 in-</a:t>
            </a:r>
            <a:r>
              <a:rPr lang="en-US" sz="1600" err="1"/>
              <a:t>lbs</a:t>
            </a:r>
            <a:endParaRPr lang="en-US" sz="1600"/>
          </a:p>
          <a:p>
            <a:r>
              <a:rPr lang="en-US" sz="1600"/>
              <a:t>Equivalent Force Tangent = 75.708 </a:t>
            </a:r>
            <a:r>
              <a:rPr lang="en-US" sz="1600" err="1"/>
              <a:t>lbs</a:t>
            </a:r>
            <a:endParaRPr lang="en-US" sz="1600"/>
          </a:p>
          <a:p>
            <a:r>
              <a:rPr lang="en-US" sz="1600"/>
              <a:t>Equivalent Force at Pressure angle: 208.005 </a:t>
            </a:r>
            <a:r>
              <a:rPr lang="en-US" sz="1600" err="1"/>
              <a:t>lbs</a:t>
            </a:r>
            <a:endParaRPr lang="en-US" sz="1600"/>
          </a:p>
          <a:p>
            <a:endParaRPr lang="en-US"/>
          </a:p>
        </p:txBody>
      </p:sp>
    </p:spTree>
    <p:extLst>
      <p:ext uri="{BB962C8B-B14F-4D97-AF65-F5344CB8AC3E}">
        <p14:creationId xmlns:p14="http://schemas.microsoft.com/office/powerpoint/2010/main" val="921363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EA39-3354-2079-AAA1-7303F79F9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7EA65-C03A-07EB-30DE-03FB377166F3}"/>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7BACCC20-1403-4756-6ED8-8250BE053211}"/>
              </a:ext>
            </a:extLst>
          </p:cNvPr>
          <p:cNvSpPr>
            <a:spLocks noGrp="1"/>
          </p:cNvSpPr>
          <p:nvPr>
            <p:ph type="subTitle" idx="1"/>
          </p:nvPr>
        </p:nvSpPr>
        <p:spPr/>
        <p:txBody>
          <a:bodyPr/>
          <a:lstStyle/>
          <a:p>
            <a:r>
              <a:rPr lang="en-US"/>
              <a:t>Drive Gear FEA</a:t>
            </a:r>
          </a:p>
        </p:txBody>
      </p:sp>
      <p:sp>
        <p:nvSpPr>
          <p:cNvPr id="4" name="Text Placeholder 3">
            <a:extLst>
              <a:ext uri="{FF2B5EF4-FFF2-40B4-BE49-F238E27FC236}">
                <a16:creationId xmlns:a16="http://schemas.microsoft.com/office/drawing/2014/main" id="{758294E5-C2F6-9EB4-FA6E-F26DCD862BD8}"/>
              </a:ext>
            </a:extLst>
          </p:cNvPr>
          <p:cNvSpPr>
            <a:spLocks noGrp="1"/>
          </p:cNvSpPr>
          <p:nvPr>
            <p:ph type="body" sz="quarter" idx="14"/>
          </p:nvPr>
        </p:nvSpPr>
        <p:spPr>
          <a:xfrm>
            <a:off x="96468" y="1824713"/>
            <a:ext cx="5274602" cy="3411537"/>
          </a:xfrm>
        </p:spPr>
        <p:txBody>
          <a:bodyPr/>
          <a:lstStyle/>
          <a:p>
            <a:r>
              <a:rPr lang="en-US"/>
              <a:t>Tetrahedral Mesh (size .035 in)</a:t>
            </a:r>
          </a:p>
          <a:p>
            <a:r>
              <a:rPr lang="en-US"/>
              <a:t>ABS plastic (high impact)</a:t>
            </a:r>
          </a:p>
          <a:p>
            <a:r>
              <a:rPr lang="en-US"/>
              <a:t>Torque applied from calculation: 63.2 in-</a:t>
            </a:r>
            <a:r>
              <a:rPr lang="en-US" err="1"/>
              <a:t>lbs</a:t>
            </a:r>
            <a:r>
              <a:rPr lang="en-US"/>
              <a:t> at center cylinder</a:t>
            </a:r>
          </a:p>
          <a:p>
            <a:r>
              <a:rPr lang="en-US"/>
              <a:t>Fixed cylindrical supports at bolts and at edge</a:t>
            </a:r>
          </a:p>
          <a:p>
            <a:r>
              <a:rPr lang="en-US"/>
              <a:t>Material Yield: 36 </a:t>
            </a:r>
            <a:r>
              <a:rPr lang="en-US" err="1"/>
              <a:t>ksi</a:t>
            </a:r>
            <a:endParaRPr lang="en-US"/>
          </a:p>
        </p:txBody>
      </p:sp>
      <p:sp>
        <p:nvSpPr>
          <p:cNvPr id="6" name="Date Placeholder 5">
            <a:extLst>
              <a:ext uri="{FF2B5EF4-FFF2-40B4-BE49-F238E27FC236}">
                <a16:creationId xmlns:a16="http://schemas.microsoft.com/office/drawing/2014/main" id="{60BC28F4-1112-3E5C-843A-C24247E296C9}"/>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9CB9A55C-7C97-5EA2-860A-1F55A2C52236}"/>
              </a:ext>
            </a:extLst>
          </p:cNvPr>
          <p:cNvSpPr>
            <a:spLocks noGrp="1"/>
          </p:cNvSpPr>
          <p:nvPr>
            <p:ph type="sldNum" sz="quarter" idx="4"/>
          </p:nvPr>
        </p:nvSpPr>
        <p:spPr/>
        <p:txBody>
          <a:bodyPr/>
          <a:lstStyle/>
          <a:p>
            <a:fld id="{8A7A6979-0714-4377-B894-6BE4C2D6E202}" type="slidenum">
              <a:rPr lang="en-US" smtClean="0"/>
              <a:pPr/>
              <a:t>24</a:t>
            </a:fld>
            <a:endParaRPr lang="en-US"/>
          </a:p>
        </p:txBody>
      </p:sp>
      <p:pic>
        <p:nvPicPr>
          <p:cNvPr id="9" name="Picture 8">
            <a:extLst>
              <a:ext uri="{FF2B5EF4-FFF2-40B4-BE49-F238E27FC236}">
                <a16:creationId xmlns:a16="http://schemas.microsoft.com/office/drawing/2014/main" id="{21EBBBF4-663E-543C-0B2A-62DF8B855758}"/>
              </a:ext>
            </a:extLst>
          </p:cNvPr>
          <p:cNvPicPr>
            <a:picLocks noChangeAspect="1"/>
          </p:cNvPicPr>
          <p:nvPr/>
        </p:nvPicPr>
        <p:blipFill>
          <a:blip r:embed="rId2"/>
          <a:stretch>
            <a:fillRect/>
          </a:stretch>
        </p:blipFill>
        <p:spPr>
          <a:xfrm>
            <a:off x="6347091" y="1345166"/>
            <a:ext cx="4391489" cy="4650259"/>
          </a:xfrm>
          <a:prstGeom prst="rect">
            <a:avLst/>
          </a:prstGeom>
        </p:spPr>
      </p:pic>
    </p:spTree>
    <p:extLst>
      <p:ext uri="{BB962C8B-B14F-4D97-AF65-F5344CB8AC3E}">
        <p14:creationId xmlns:p14="http://schemas.microsoft.com/office/powerpoint/2010/main" val="390727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EA39-3354-2079-AAA1-7303F79F9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7EA65-C03A-07EB-30DE-03FB377166F3}"/>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7BACCC20-1403-4756-6ED8-8250BE053211}"/>
              </a:ext>
            </a:extLst>
          </p:cNvPr>
          <p:cNvSpPr>
            <a:spLocks noGrp="1"/>
          </p:cNvSpPr>
          <p:nvPr>
            <p:ph type="subTitle" idx="1"/>
          </p:nvPr>
        </p:nvSpPr>
        <p:spPr/>
        <p:txBody>
          <a:bodyPr/>
          <a:lstStyle/>
          <a:p>
            <a:r>
              <a:rPr lang="en-US"/>
              <a:t>Driveshaft FEA</a:t>
            </a:r>
          </a:p>
        </p:txBody>
      </p:sp>
      <p:sp>
        <p:nvSpPr>
          <p:cNvPr id="6" name="Date Placeholder 5">
            <a:extLst>
              <a:ext uri="{FF2B5EF4-FFF2-40B4-BE49-F238E27FC236}">
                <a16:creationId xmlns:a16="http://schemas.microsoft.com/office/drawing/2014/main" id="{60BC28F4-1112-3E5C-843A-C24247E296C9}"/>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9CB9A55C-7C97-5EA2-860A-1F55A2C52236}"/>
              </a:ext>
            </a:extLst>
          </p:cNvPr>
          <p:cNvSpPr>
            <a:spLocks noGrp="1"/>
          </p:cNvSpPr>
          <p:nvPr>
            <p:ph type="sldNum" sz="quarter" idx="4"/>
          </p:nvPr>
        </p:nvSpPr>
        <p:spPr/>
        <p:txBody>
          <a:bodyPr/>
          <a:lstStyle/>
          <a:p>
            <a:fld id="{8A7A6979-0714-4377-B894-6BE4C2D6E202}" type="slidenum">
              <a:rPr lang="en-US" smtClean="0"/>
              <a:pPr/>
              <a:t>25</a:t>
            </a:fld>
            <a:endParaRPr lang="en-US"/>
          </a:p>
        </p:txBody>
      </p:sp>
      <p:pic>
        <p:nvPicPr>
          <p:cNvPr id="5" name="Picture 4">
            <a:extLst>
              <a:ext uri="{FF2B5EF4-FFF2-40B4-BE49-F238E27FC236}">
                <a16:creationId xmlns:a16="http://schemas.microsoft.com/office/drawing/2014/main" id="{08117691-AF16-412A-A7A0-109ADE445BE0}"/>
              </a:ext>
            </a:extLst>
          </p:cNvPr>
          <p:cNvPicPr>
            <a:picLocks noChangeAspect="1"/>
          </p:cNvPicPr>
          <p:nvPr/>
        </p:nvPicPr>
        <p:blipFill>
          <a:blip r:embed="rId2"/>
          <a:stretch>
            <a:fillRect/>
          </a:stretch>
        </p:blipFill>
        <p:spPr>
          <a:xfrm>
            <a:off x="251920" y="3617295"/>
            <a:ext cx="4547070" cy="3052413"/>
          </a:xfrm>
          <a:prstGeom prst="rect">
            <a:avLst/>
          </a:prstGeom>
        </p:spPr>
      </p:pic>
      <p:sp>
        <p:nvSpPr>
          <p:cNvPr id="8" name="TextBox 7">
            <a:extLst>
              <a:ext uri="{FF2B5EF4-FFF2-40B4-BE49-F238E27FC236}">
                <a16:creationId xmlns:a16="http://schemas.microsoft.com/office/drawing/2014/main" id="{0091802D-FF74-D75A-4AE8-7708611CA916}"/>
              </a:ext>
            </a:extLst>
          </p:cNvPr>
          <p:cNvSpPr txBox="1"/>
          <p:nvPr/>
        </p:nvSpPr>
        <p:spPr>
          <a:xfrm>
            <a:off x="4555004" y="5143502"/>
            <a:ext cx="1392497" cy="369332"/>
          </a:xfrm>
          <a:prstGeom prst="rect">
            <a:avLst/>
          </a:prstGeom>
          <a:noFill/>
        </p:spPr>
        <p:txBody>
          <a:bodyPr wrap="square" rtlCol="0">
            <a:spAutoFit/>
          </a:bodyPr>
          <a:lstStyle/>
          <a:p>
            <a:pPr algn="ctr"/>
            <a:r>
              <a:rPr lang="en-US"/>
              <a:t>3D Tet Mesh</a:t>
            </a:r>
          </a:p>
        </p:txBody>
      </p:sp>
      <p:pic>
        <p:nvPicPr>
          <p:cNvPr id="10" name="Picture 9">
            <a:extLst>
              <a:ext uri="{FF2B5EF4-FFF2-40B4-BE49-F238E27FC236}">
                <a16:creationId xmlns:a16="http://schemas.microsoft.com/office/drawing/2014/main" id="{2E59813F-2555-83EF-6F64-C0C18049DC81}"/>
              </a:ext>
            </a:extLst>
          </p:cNvPr>
          <p:cNvPicPr>
            <a:picLocks noChangeAspect="1"/>
          </p:cNvPicPr>
          <p:nvPr/>
        </p:nvPicPr>
        <p:blipFill>
          <a:blip r:embed="rId3"/>
          <a:stretch>
            <a:fillRect/>
          </a:stretch>
        </p:blipFill>
        <p:spPr>
          <a:xfrm>
            <a:off x="98322" y="934065"/>
            <a:ext cx="4854266" cy="2025557"/>
          </a:xfrm>
          <a:prstGeom prst="rect">
            <a:avLst/>
          </a:prstGeom>
        </p:spPr>
      </p:pic>
      <p:sp>
        <p:nvSpPr>
          <p:cNvPr id="11" name="TextBox 10">
            <a:extLst>
              <a:ext uri="{FF2B5EF4-FFF2-40B4-BE49-F238E27FC236}">
                <a16:creationId xmlns:a16="http://schemas.microsoft.com/office/drawing/2014/main" id="{846FC06B-2C93-962C-D2AD-7799FB0E9385}"/>
              </a:ext>
            </a:extLst>
          </p:cNvPr>
          <p:cNvSpPr txBox="1"/>
          <p:nvPr/>
        </p:nvSpPr>
        <p:spPr>
          <a:xfrm>
            <a:off x="1829206" y="2959622"/>
            <a:ext cx="1818869" cy="369332"/>
          </a:xfrm>
          <a:prstGeom prst="rect">
            <a:avLst/>
          </a:prstGeom>
          <a:noFill/>
        </p:spPr>
        <p:txBody>
          <a:bodyPr wrap="square" rtlCol="0">
            <a:spAutoFit/>
          </a:bodyPr>
          <a:lstStyle/>
          <a:p>
            <a:pPr algn="ctr"/>
            <a:r>
              <a:rPr lang="en-US"/>
              <a:t>Fixed Constraint</a:t>
            </a:r>
          </a:p>
        </p:txBody>
      </p:sp>
      <p:pic>
        <p:nvPicPr>
          <p:cNvPr id="12" name="Picture 11">
            <a:extLst>
              <a:ext uri="{FF2B5EF4-FFF2-40B4-BE49-F238E27FC236}">
                <a16:creationId xmlns:a16="http://schemas.microsoft.com/office/drawing/2014/main" id="{F649605A-4850-814A-62FD-849C60C65A23}"/>
              </a:ext>
            </a:extLst>
          </p:cNvPr>
          <p:cNvPicPr>
            <a:picLocks noChangeAspect="1"/>
          </p:cNvPicPr>
          <p:nvPr/>
        </p:nvPicPr>
        <p:blipFill>
          <a:blip r:embed="rId4"/>
          <a:stretch>
            <a:fillRect/>
          </a:stretch>
        </p:blipFill>
        <p:spPr>
          <a:xfrm>
            <a:off x="4555004" y="1148676"/>
            <a:ext cx="3081992" cy="1830422"/>
          </a:xfrm>
          <a:prstGeom prst="rect">
            <a:avLst/>
          </a:prstGeom>
        </p:spPr>
      </p:pic>
      <p:sp>
        <p:nvSpPr>
          <p:cNvPr id="13" name="TextBox 12">
            <a:extLst>
              <a:ext uri="{FF2B5EF4-FFF2-40B4-BE49-F238E27FC236}">
                <a16:creationId xmlns:a16="http://schemas.microsoft.com/office/drawing/2014/main" id="{B4C39A69-0A88-FE70-2753-0C168FE71CFC}"/>
              </a:ext>
            </a:extLst>
          </p:cNvPr>
          <p:cNvSpPr txBox="1"/>
          <p:nvPr/>
        </p:nvSpPr>
        <p:spPr>
          <a:xfrm>
            <a:off x="5376845" y="2663147"/>
            <a:ext cx="1438309" cy="646331"/>
          </a:xfrm>
          <a:prstGeom prst="rect">
            <a:avLst/>
          </a:prstGeom>
          <a:noFill/>
        </p:spPr>
        <p:txBody>
          <a:bodyPr wrap="square" rtlCol="0">
            <a:spAutoFit/>
          </a:bodyPr>
          <a:lstStyle/>
          <a:p>
            <a:pPr algn="ctr"/>
            <a:r>
              <a:rPr lang="en-US"/>
              <a:t>Applied Torque</a:t>
            </a:r>
          </a:p>
        </p:txBody>
      </p:sp>
      <p:pic>
        <p:nvPicPr>
          <p:cNvPr id="14" name="Picture 13">
            <a:extLst>
              <a:ext uri="{FF2B5EF4-FFF2-40B4-BE49-F238E27FC236}">
                <a16:creationId xmlns:a16="http://schemas.microsoft.com/office/drawing/2014/main" id="{B9AF6889-E2CE-EBDF-5D40-187CC972B3AA}"/>
              </a:ext>
            </a:extLst>
          </p:cNvPr>
          <p:cNvPicPr>
            <a:picLocks noChangeAspect="1"/>
          </p:cNvPicPr>
          <p:nvPr/>
        </p:nvPicPr>
        <p:blipFill>
          <a:blip r:embed="rId5"/>
          <a:stretch>
            <a:fillRect/>
          </a:stretch>
        </p:blipFill>
        <p:spPr>
          <a:xfrm>
            <a:off x="7844170" y="934065"/>
            <a:ext cx="3768149" cy="3710368"/>
          </a:xfrm>
          <a:prstGeom prst="rect">
            <a:avLst/>
          </a:prstGeom>
        </p:spPr>
      </p:pic>
      <p:sp>
        <p:nvSpPr>
          <p:cNvPr id="15" name="TextBox 14">
            <a:extLst>
              <a:ext uri="{FF2B5EF4-FFF2-40B4-BE49-F238E27FC236}">
                <a16:creationId xmlns:a16="http://schemas.microsoft.com/office/drawing/2014/main" id="{2F953F97-0CE0-B855-6FFA-901D9231BF89}"/>
              </a:ext>
            </a:extLst>
          </p:cNvPr>
          <p:cNvSpPr txBox="1"/>
          <p:nvPr/>
        </p:nvSpPr>
        <p:spPr>
          <a:xfrm>
            <a:off x="9009091" y="4342179"/>
            <a:ext cx="1438309" cy="369332"/>
          </a:xfrm>
          <a:prstGeom prst="rect">
            <a:avLst/>
          </a:prstGeom>
          <a:noFill/>
        </p:spPr>
        <p:txBody>
          <a:bodyPr wrap="square" rtlCol="0">
            <a:spAutoFit/>
          </a:bodyPr>
          <a:lstStyle/>
          <a:p>
            <a:pPr algn="ctr"/>
            <a:r>
              <a:rPr lang="en-US"/>
              <a:t>Result</a:t>
            </a:r>
          </a:p>
        </p:txBody>
      </p:sp>
    </p:spTree>
    <p:extLst>
      <p:ext uri="{BB962C8B-B14F-4D97-AF65-F5344CB8AC3E}">
        <p14:creationId xmlns:p14="http://schemas.microsoft.com/office/powerpoint/2010/main" val="586812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t>Bottom Support Topology Optimization</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4591332" cy="3411537"/>
          </a:xfrm>
        </p:spPr>
        <p:txBody>
          <a:bodyPr/>
          <a:lstStyle/>
          <a:p>
            <a:r>
              <a:rPr lang="en-US"/>
              <a:t>Cylindrical Supports at bolt holes and bearing</a:t>
            </a:r>
          </a:p>
          <a:p>
            <a:r>
              <a:rPr lang="en-US"/>
              <a:t>Keep Geometry outline</a:t>
            </a:r>
          </a:p>
          <a:p>
            <a:r>
              <a:rPr lang="en-US"/>
              <a:t>Forces applied at outer cylinder and shock mount point</a:t>
            </a:r>
          </a:p>
          <a:p>
            <a:r>
              <a:rPr lang="en-US"/>
              <a:t>20% weight reduction and 1.2 deflection factor</a:t>
            </a:r>
          </a:p>
          <a:p>
            <a:r>
              <a:rPr lang="en-US"/>
              <a:t>Would need to keep material in center for additional stiffness</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26</a:t>
            </a:fld>
            <a:endParaRPr lang="en-US"/>
          </a:p>
        </p:txBody>
      </p:sp>
      <p:pic>
        <p:nvPicPr>
          <p:cNvPr id="8" name="Picture 7" descr="A green and blue object&#10;&#10;Description automatically generated">
            <a:extLst>
              <a:ext uri="{FF2B5EF4-FFF2-40B4-BE49-F238E27FC236}">
                <a16:creationId xmlns:a16="http://schemas.microsoft.com/office/drawing/2014/main" id="{B16D61BC-8E3C-2B7C-2697-38C4FBC7DAD3}"/>
              </a:ext>
            </a:extLst>
          </p:cNvPr>
          <p:cNvPicPr>
            <a:picLocks noChangeAspect="1"/>
          </p:cNvPicPr>
          <p:nvPr/>
        </p:nvPicPr>
        <p:blipFill>
          <a:blip r:embed="rId2"/>
          <a:stretch>
            <a:fillRect/>
          </a:stretch>
        </p:blipFill>
        <p:spPr>
          <a:xfrm>
            <a:off x="5660707" y="1468464"/>
            <a:ext cx="5982953" cy="3921071"/>
          </a:xfrm>
          <a:prstGeom prst="rect">
            <a:avLst/>
          </a:prstGeom>
        </p:spPr>
      </p:pic>
    </p:spTree>
    <p:extLst>
      <p:ext uri="{BB962C8B-B14F-4D97-AF65-F5344CB8AC3E}">
        <p14:creationId xmlns:p14="http://schemas.microsoft.com/office/powerpoint/2010/main" val="2179846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t>Suspension Center Piece Topology Optimization</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4591332" cy="3411537"/>
          </a:xfrm>
        </p:spPr>
        <p:txBody>
          <a:bodyPr/>
          <a:lstStyle/>
          <a:p>
            <a:r>
              <a:rPr lang="en-US"/>
              <a:t>Fixed geometry</a:t>
            </a:r>
          </a:p>
          <a:p>
            <a:r>
              <a:rPr lang="en-US"/>
              <a:t>100 lb applied at 30 degrees</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27</a:t>
            </a:fld>
            <a:endParaRPr lang="en-US"/>
          </a:p>
        </p:txBody>
      </p:sp>
      <p:pic>
        <p:nvPicPr>
          <p:cNvPr id="8" name="Picture 7" descr="A drawing of a machine&#10;&#10;Description automatically generated">
            <a:extLst>
              <a:ext uri="{FF2B5EF4-FFF2-40B4-BE49-F238E27FC236}">
                <a16:creationId xmlns:a16="http://schemas.microsoft.com/office/drawing/2014/main" id="{4C710E24-8AC2-FF46-8938-6E70EEBE626D}"/>
              </a:ext>
            </a:extLst>
          </p:cNvPr>
          <p:cNvPicPr>
            <a:picLocks noChangeAspect="1"/>
          </p:cNvPicPr>
          <p:nvPr/>
        </p:nvPicPr>
        <p:blipFill>
          <a:blip r:embed="rId2"/>
          <a:stretch>
            <a:fillRect/>
          </a:stretch>
        </p:blipFill>
        <p:spPr>
          <a:xfrm>
            <a:off x="685956" y="2198690"/>
            <a:ext cx="5511164" cy="3656028"/>
          </a:xfrm>
          <a:prstGeom prst="rect">
            <a:avLst/>
          </a:prstGeom>
        </p:spPr>
      </p:pic>
      <p:pic>
        <p:nvPicPr>
          <p:cNvPr id="10" name="Picture 9" descr="A drawing of a rectangular object&#10;&#10;Description automatically generated">
            <a:extLst>
              <a:ext uri="{FF2B5EF4-FFF2-40B4-BE49-F238E27FC236}">
                <a16:creationId xmlns:a16="http://schemas.microsoft.com/office/drawing/2014/main" id="{9CF17EE6-D780-A3F4-34E1-96EB25B53D97}"/>
              </a:ext>
            </a:extLst>
          </p:cNvPr>
          <p:cNvPicPr>
            <a:picLocks noChangeAspect="1"/>
          </p:cNvPicPr>
          <p:nvPr/>
        </p:nvPicPr>
        <p:blipFill>
          <a:blip r:embed="rId3"/>
          <a:stretch>
            <a:fillRect/>
          </a:stretch>
        </p:blipFill>
        <p:spPr>
          <a:xfrm>
            <a:off x="5743116" y="2035491"/>
            <a:ext cx="6194884" cy="3982425"/>
          </a:xfrm>
          <a:prstGeom prst="rect">
            <a:avLst/>
          </a:prstGeom>
        </p:spPr>
      </p:pic>
    </p:spTree>
    <p:extLst>
      <p:ext uri="{BB962C8B-B14F-4D97-AF65-F5344CB8AC3E}">
        <p14:creationId xmlns:p14="http://schemas.microsoft.com/office/powerpoint/2010/main" val="40058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t>Wheel Attachment Topology Optimization</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7675932" cy="3411537"/>
          </a:xfrm>
        </p:spPr>
        <p:txBody>
          <a:bodyPr/>
          <a:lstStyle/>
          <a:p>
            <a:r>
              <a:rPr lang="en-US"/>
              <a:t>Manufacturing constraints on holes for bolts and wheel</a:t>
            </a:r>
          </a:p>
          <a:p>
            <a:r>
              <a:rPr lang="en-US"/>
              <a:t>Fixed geometry at outer boundaries</a:t>
            </a:r>
          </a:p>
          <a:p>
            <a:r>
              <a:rPr lang="en-US"/>
              <a:t>Force Applied at the Wheel Center Inboard</a:t>
            </a:r>
          </a:p>
          <a:p>
            <a:r>
              <a:rPr lang="en-US"/>
              <a:t>10% weight reduction and 1.1 deflection factor</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28</a:t>
            </a:fld>
            <a:endParaRPr lang="en-US"/>
          </a:p>
        </p:txBody>
      </p:sp>
      <p:pic>
        <p:nvPicPr>
          <p:cNvPr id="8" name="Picture 7" descr="A map of a square with a hole in the middle&#10;&#10;Description automatically generated">
            <a:extLst>
              <a:ext uri="{FF2B5EF4-FFF2-40B4-BE49-F238E27FC236}">
                <a16:creationId xmlns:a16="http://schemas.microsoft.com/office/drawing/2014/main" id="{42391281-4F2C-FDA2-E504-A7EF1CF70030}"/>
              </a:ext>
            </a:extLst>
          </p:cNvPr>
          <p:cNvPicPr>
            <a:picLocks noChangeAspect="1"/>
          </p:cNvPicPr>
          <p:nvPr/>
        </p:nvPicPr>
        <p:blipFill>
          <a:blip r:embed="rId2"/>
          <a:stretch>
            <a:fillRect/>
          </a:stretch>
        </p:blipFill>
        <p:spPr>
          <a:xfrm>
            <a:off x="1659571" y="2509761"/>
            <a:ext cx="3620656" cy="3671520"/>
          </a:xfrm>
          <a:prstGeom prst="rect">
            <a:avLst/>
          </a:prstGeom>
        </p:spPr>
      </p:pic>
      <p:pic>
        <p:nvPicPr>
          <p:cNvPr id="10" name="Picture 9" descr="A green and blue object with a black circle&#10;&#10;Description automatically generated">
            <a:extLst>
              <a:ext uri="{FF2B5EF4-FFF2-40B4-BE49-F238E27FC236}">
                <a16:creationId xmlns:a16="http://schemas.microsoft.com/office/drawing/2014/main" id="{5A08CFAB-DCC4-FE78-D8BA-785AFE0DC787}"/>
              </a:ext>
            </a:extLst>
          </p:cNvPr>
          <p:cNvPicPr>
            <a:picLocks noChangeAspect="1"/>
          </p:cNvPicPr>
          <p:nvPr/>
        </p:nvPicPr>
        <p:blipFill>
          <a:blip r:embed="rId3"/>
          <a:stretch>
            <a:fillRect/>
          </a:stretch>
        </p:blipFill>
        <p:spPr>
          <a:xfrm>
            <a:off x="6096000" y="2336934"/>
            <a:ext cx="3550944" cy="3671520"/>
          </a:xfrm>
          <a:prstGeom prst="rect">
            <a:avLst/>
          </a:prstGeom>
        </p:spPr>
      </p:pic>
    </p:spTree>
    <p:extLst>
      <p:ext uri="{BB962C8B-B14F-4D97-AF65-F5344CB8AC3E}">
        <p14:creationId xmlns:p14="http://schemas.microsoft.com/office/powerpoint/2010/main" val="2598812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D6A344-8AA1-5983-CFCC-09FCFE8C5F06}"/>
              </a:ext>
            </a:extLst>
          </p:cNvPr>
          <p:cNvPicPr>
            <a:picLocks noChangeAspect="1"/>
          </p:cNvPicPr>
          <p:nvPr/>
        </p:nvPicPr>
        <p:blipFill>
          <a:blip r:embed="rId2"/>
          <a:stretch>
            <a:fillRect/>
          </a:stretch>
        </p:blipFill>
        <p:spPr>
          <a:xfrm>
            <a:off x="5547349" y="955122"/>
            <a:ext cx="6488816" cy="4863374"/>
          </a:xfrm>
          <a:prstGeom prst="rect">
            <a:avLst/>
          </a:prstGeom>
        </p:spPr>
      </p:pic>
      <p:pic>
        <p:nvPicPr>
          <p:cNvPr id="10" name="Picture 9">
            <a:extLst>
              <a:ext uri="{FF2B5EF4-FFF2-40B4-BE49-F238E27FC236}">
                <a16:creationId xmlns:a16="http://schemas.microsoft.com/office/drawing/2014/main" id="{A8D440FC-8119-9EFF-C935-CBEA2A19B874}"/>
              </a:ext>
            </a:extLst>
          </p:cNvPr>
          <p:cNvPicPr>
            <a:picLocks noChangeAspect="1"/>
          </p:cNvPicPr>
          <p:nvPr/>
        </p:nvPicPr>
        <p:blipFill>
          <a:blip r:embed="rId3"/>
          <a:stretch>
            <a:fillRect/>
          </a:stretch>
        </p:blipFill>
        <p:spPr>
          <a:xfrm>
            <a:off x="264009" y="4042383"/>
            <a:ext cx="7288495" cy="2138897"/>
          </a:xfrm>
          <a:prstGeom prst="rect">
            <a:avLst/>
          </a:prstGeom>
        </p:spPr>
      </p:pic>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Front Bumper FEA</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4591332" cy="3411537"/>
          </a:xfrm>
        </p:spPr>
        <p:txBody>
          <a:bodyPr/>
          <a:lstStyle/>
          <a:p>
            <a:r>
              <a:rPr lang="en-US"/>
              <a:t>Cylindrical Supports at bolts and posts</a:t>
            </a:r>
          </a:p>
          <a:p>
            <a:r>
              <a:rPr lang="en-US"/>
              <a:t>Force applied as shown</a:t>
            </a:r>
          </a:p>
          <a:p>
            <a:r>
              <a:rPr lang="en-US"/>
              <a:t>Tetrahedral Mesh Size: .1”</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29</a:t>
            </a:fld>
            <a:endParaRPr lang="en-US"/>
          </a:p>
        </p:txBody>
      </p:sp>
    </p:spTree>
    <p:extLst>
      <p:ext uri="{BB962C8B-B14F-4D97-AF65-F5344CB8AC3E}">
        <p14:creationId xmlns:p14="http://schemas.microsoft.com/office/powerpoint/2010/main" val="516177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3DC0-846B-5803-6A98-931C6B0393E8}"/>
              </a:ext>
            </a:extLst>
          </p:cNvPr>
          <p:cNvSpPr>
            <a:spLocks noGrp="1"/>
          </p:cNvSpPr>
          <p:nvPr>
            <p:ph type="ctrTitle"/>
          </p:nvPr>
        </p:nvSpPr>
        <p:spPr>
          <a:xfrm>
            <a:off x="1943100" y="1626244"/>
            <a:ext cx="7911945" cy="1491499"/>
          </a:xfrm>
        </p:spPr>
        <p:txBody>
          <a:bodyPr/>
          <a:lstStyle/>
          <a:p>
            <a:r>
              <a:rPr lang="en-US"/>
              <a:t>Team Organization and Communication</a:t>
            </a:r>
          </a:p>
        </p:txBody>
      </p:sp>
      <p:sp>
        <p:nvSpPr>
          <p:cNvPr id="4" name="Date Placeholder 3">
            <a:extLst>
              <a:ext uri="{FF2B5EF4-FFF2-40B4-BE49-F238E27FC236}">
                <a16:creationId xmlns:a16="http://schemas.microsoft.com/office/drawing/2014/main" id="{ACB91835-3D12-6C96-AA90-53A385E79F25}"/>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011AF796-0C98-8518-BA64-EF53C0159F25}"/>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995989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Analysis and Optimization</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Rear Bumper FEA</a:t>
            </a:r>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4591332" cy="3411537"/>
          </a:xfrm>
        </p:spPr>
        <p:txBody>
          <a:bodyPr/>
          <a:lstStyle/>
          <a:p>
            <a:r>
              <a:rPr lang="en-US"/>
              <a:t>Cylindrical Supports at bolt holes, all fixed</a:t>
            </a:r>
          </a:p>
          <a:p>
            <a:r>
              <a:rPr lang="en-US"/>
              <a:t>Tetrahedral Mesh size: .1”</a:t>
            </a:r>
          </a:p>
          <a:p>
            <a:r>
              <a:rPr lang="en-US"/>
              <a:t>Force applied: 50 </a:t>
            </a:r>
            <a:r>
              <a:rPr lang="en-US" err="1"/>
              <a:t>lbf</a:t>
            </a:r>
            <a:endParaRPr lang="en-US"/>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30</a:t>
            </a:fld>
            <a:endParaRPr lang="en-US"/>
          </a:p>
        </p:txBody>
      </p:sp>
      <p:pic>
        <p:nvPicPr>
          <p:cNvPr id="8" name="Picture 7">
            <a:extLst>
              <a:ext uri="{FF2B5EF4-FFF2-40B4-BE49-F238E27FC236}">
                <a16:creationId xmlns:a16="http://schemas.microsoft.com/office/drawing/2014/main" id="{8626F397-85FE-9965-8834-1B38675F5734}"/>
              </a:ext>
            </a:extLst>
          </p:cNvPr>
          <p:cNvPicPr>
            <a:picLocks noChangeAspect="1"/>
          </p:cNvPicPr>
          <p:nvPr/>
        </p:nvPicPr>
        <p:blipFill>
          <a:blip r:embed="rId2"/>
          <a:stretch>
            <a:fillRect/>
          </a:stretch>
        </p:blipFill>
        <p:spPr>
          <a:xfrm>
            <a:off x="6329744" y="1010139"/>
            <a:ext cx="5416662" cy="5192038"/>
          </a:xfrm>
          <a:prstGeom prst="rect">
            <a:avLst/>
          </a:prstGeom>
        </p:spPr>
      </p:pic>
      <p:pic>
        <p:nvPicPr>
          <p:cNvPr id="10" name="Picture 9">
            <a:extLst>
              <a:ext uri="{FF2B5EF4-FFF2-40B4-BE49-F238E27FC236}">
                <a16:creationId xmlns:a16="http://schemas.microsoft.com/office/drawing/2014/main" id="{0516765A-01D1-28CF-976A-8C232F34EF87}"/>
              </a:ext>
            </a:extLst>
          </p:cNvPr>
          <p:cNvPicPr>
            <a:picLocks noChangeAspect="1"/>
          </p:cNvPicPr>
          <p:nvPr/>
        </p:nvPicPr>
        <p:blipFill>
          <a:blip r:embed="rId3"/>
          <a:stretch>
            <a:fillRect/>
          </a:stretch>
        </p:blipFill>
        <p:spPr>
          <a:xfrm>
            <a:off x="445594" y="2821915"/>
            <a:ext cx="5041010" cy="3032803"/>
          </a:xfrm>
          <a:prstGeom prst="rect">
            <a:avLst/>
          </a:prstGeom>
        </p:spPr>
      </p:pic>
    </p:spTree>
    <p:extLst>
      <p:ext uri="{BB962C8B-B14F-4D97-AF65-F5344CB8AC3E}">
        <p14:creationId xmlns:p14="http://schemas.microsoft.com/office/powerpoint/2010/main" val="1952154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3DC0-846B-5803-6A98-931C6B0393E8}"/>
              </a:ext>
            </a:extLst>
          </p:cNvPr>
          <p:cNvSpPr>
            <a:spLocks noGrp="1"/>
          </p:cNvSpPr>
          <p:nvPr>
            <p:ph type="ctrTitle"/>
          </p:nvPr>
        </p:nvSpPr>
        <p:spPr>
          <a:xfrm>
            <a:off x="1943100" y="1626244"/>
            <a:ext cx="7911945" cy="752835"/>
          </a:xfrm>
        </p:spPr>
        <p:txBody>
          <a:bodyPr/>
          <a:lstStyle/>
          <a:p>
            <a:r>
              <a:rPr lang="en-US">
                <a:latin typeface="Acumin Pro ExtraCondensed"/>
              </a:rPr>
              <a:t>CFD</a:t>
            </a:r>
            <a:endParaRPr lang="en-US"/>
          </a:p>
        </p:txBody>
      </p:sp>
      <p:sp>
        <p:nvSpPr>
          <p:cNvPr id="4" name="Date Placeholder 3">
            <a:extLst>
              <a:ext uri="{FF2B5EF4-FFF2-40B4-BE49-F238E27FC236}">
                <a16:creationId xmlns:a16="http://schemas.microsoft.com/office/drawing/2014/main" id="{ACB91835-3D12-6C96-AA90-53A385E79F25}"/>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011AF796-0C98-8518-BA64-EF53C0159F25}"/>
              </a:ext>
            </a:extLst>
          </p:cNvPr>
          <p:cNvSpPr>
            <a:spLocks noGrp="1"/>
          </p:cNvSpPr>
          <p:nvPr>
            <p:ph type="sldNum" sz="quarter" idx="12"/>
          </p:nvPr>
        </p:nvSpPr>
        <p:spPr/>
        <p:txBody>
          <a:bodyPr/>
          <a:lstStyle/>
          <a:p>
            <a:fld id="{8A7A6979-0714-4377-B894-6BE4C2D6E202}" type="slidenum">
              <a:rPr lang="en-US" smtClean="0"/>
              <a:pPr/>
              <a:t>31</a:t>
            </a:fld>
            <a:endParaRPr lang="en-US"/>
          </a:p>
        </p:txBody>
      </p:sp>
    </p:spTree>
    <p:extLst>
      <p:ext uri="{BB962C8B-B14F-4D97-AF65-F5344CB8AC3E}">
        <p14:creationId xmlns:p14="http://schemas.microsoft.com/office/powerpoint/2010/main" val="915507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Shell CFD</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32</a:t>
            </a:fld>
            <a:endParaRPr lang="en-US"/>
          </a:p>
        </p:txBody>
      </p:sp>
      <p:pic>
        <p:nvPicPr>
          <p:cNvPr id="8" name="Picture 7">
            <a:extLst>
              <a:ext uri="{FF2B5EF4-FFF2-40B4-BE49-F238E27FC236}">
                <a16:creationId xmlns:a16="http://schemas.microsoft.com/office/drawing/2014/main" id="{078DD4B3-AB4B-62D5-7A50-5B65E839EE55}"/>
              </a:ext>
            </a:extLst>
          </p:cNvPr>
          <p:cNvPicPr>
            <a:picLocks noChangeAspect="1"/>
          </p:cNvPicPr>
          <p:nvPr/>
        </p:nvPicPr>
        <p:blipFill>
          <a:blip r:embed="rId2"/>
          <a:stretch>
            <a:fillRect/>
          </a:stretch>
        </p:blipFill>
        <p:spPr>
          <a:xfrm>
            <a:off x="3028006" y="955122"/>
            <a:ext cx="8713913" cy="4304881"/>
          </a:xfrm>
          <a:prstGeom prst="rect">
            <a:avLst/>
          </a:prstGeom>
        </p:spPr>
      </p:pic>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1389996"/>
            <a:ext cx="3404557" cy="4464721"/>
          </a:xfrm>
        </p:spPr>
        <p:txBody>
          <a:bodyPr>
            <a:normAutofit/>
          </a:bodyPr>
          <a:lstStyle/>
          <a:p>
            <a:r>
              <a:rPr lang="en-US"/>
              <a:t>Mock wind tunnel created in CAD</a:t>
            </a:r>
          </a:p>
          <a:p>
            <a:endParaRPr lang="en-US"/>
          </a:p>
          <a:p>
            <a:r>
              <a:rPr lang="en-US" err="1"/>
              <a:t>Meshers</a:t>
            </a:r>
            <a:r>
              <a:rPr lang="en-US"/>
              <a:t>: Surface </a:t>
            </a:r>
            <a:r>
              <a:rPr lang="en-US" err="1"/>
              <a:t>Remesher</a:t>
            </a:r>
            <a:r>
              <a:rPr lang="en-US"/>
              <a:t>, Trimmed Cell Mesher, Prism Layer Mesher</a:t>
            </a:r>
          </a:p>
          <a:p>
            <a:r>
              <a:rPr lang="en-US"/>
              <a:t>Element Size: 0.025m</a:t>
            </a:r>
          </a:p>
          <a:p>
            <a:r>
              <a:rPr lang="en-US"/>
              <a:t>Prism Layer Total Thickness: 10% (of base size)</a:t>
            </a:r>
          </a:p>
          <a:p>
            <a:r>
              <a:rPr lang="en-US"/>
              <a:t>Physics Model Selection: Gas, Segregated Flow, Ideal Gas, Segregated Fluid Temperature, Steady, Turbulent, K-Epsilon Turbulence</a:t>
            </a:r>
          </a:p>
        </p:txBody>
      </p:sp>
      <p:sp>
        <p:nvSpPr>
          <p:cNvPr id="9" name="Rectangle: Rounded Corners 8">
            <a:extLst>
              <a:ext uri="{FF2B5EF4-FFF2-40B4-BE49-F238E27FC236}">
                <a16:creationId xmlns:a16="http://schemas.microsoft.com/office/drawing/2014/main" id="{9DB1CCB6-45B6-F3C6-EA64-D5D4CBA126F8}"/>
              </a:ext>
            </a:extLst>
          </p:cNvPr>
          <p:cNvSpPr/>
          <p:nvPr/>
        </p:nvSpPr>
        <p:spPr>
          <a:xfrm>
            <a:off x="7384962" y="4703523"/>
            <a:ext cx="3404557" cy="125886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a:t>Test Cases: 36 mph, 45 mph, 70 mph, 100 mph</a:t>
            </a:r>
          </a:p>
        </p:txBody>
      </p:sp>
    </p:spTree>
    <p:extLst>
      <p:ext uri="{BB962C8B-B14F-4D97-AF65-F5344CB8AC3E}">
        <p14:creationId xmlns:p14="http://schemas.microsoft.com/office/powerpoint/2010/main" val="4190693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36 mph – Scalar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33</a:t>
            </a:fld>
            <a:endParaRPr lang="en-US"/>
          </a:p>
        </p:txBody>
      </p:sp>
      <p:pic>
        <p:nvPicPr>
          <p:cNvPr id="12" name="Picture 11">
            <a:extLst>
              <a:ext uri="{FF2B5EF4-FFF2-40B4-BE49-F238E27FC236}">
                <a16:creationId xmlns:a16="http://schemas.microsoft.com/office/drawing/2014/main" id="{24FF5450-EA46-0E39-28B5-0656C13F045E}"/>
              </a:ext>
            </a:extLst>
          </p:cNvPr>
          <p:cNvPicPr>
            <a:picLocks noChangeAspect="1"/>
          </p:cNvPicPr>
          <p:nvPr/>
        </p:nvPicPr>
        <p:blipFill>
          <a:blip r:embed="rId2"/>
          <a:stretch>
            <a:fillRect/>
          </a:stretch>
        </p:blipFill>
        <p:spPr>
          <a:xfrm>
            <a:off x="1582976" y="1389996"/>
            <a:ext cx="9026047" cy="4316229"/>
          </a:xfrm>
          <a:prstGeom prst="rect">
            <a:avLst/>
          </a:prstGeom>
        </p:spPr>
      </p:pic>
    </p:spTree>
    <p:extLst>
      <p:ext uri="{BB962C8B-B14F-4D97-AF65-F5344CB8AC3E}">
        <p14:creationId xmlns:p14="http://schemas.microsoft.com/office/powerpoint/2010/main" val="2747153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36 mph – Vector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34</a:t>
            </a:fld>
            <a:endParaRPr lang="en-US"/>
          </a:p>
        </p:txBody>
      </p:sp>
      <p:pic>
        <p:nvPicPr>
          <p:cNvPr id="5" name="Picture 4">
            <a:extLst>
              <a:ext uri="{FF2B5EF4-FFF2-40B4-BE49-F238E27FC236}">
                <a16:creationId xmlns:a16="http://schemas.microsoft.com/office/drawing/2014/main" id="{D9952E20-835E-3BD4-A83E-DBE992392BFB}"/>
              </a:ext>
            </a:extLst>
          </p:cNvPr>
          <p:cNvPicPr>
            <a:picLocks noChangeAspect="1"/>
          </p:cNvPicPr>
          <p:nvPr/>
        </p:nvPicPr>
        <p:blipFill>
          <a:blip r:embed="rId2"/>
          <a:stretch>
            <a:fillRect/>
          </a:stretch>
        </p:blipFill>
        <p:spPr>
          <a:xfrm>
            <a:off x="1258176" y="1389996"/>
            <a:ext cx="9675648" cy="4376085"/>
          </a:xfrm>
          <a:prstGeom prst="rect">
            <a:avLst/>
          </a:prstGeom>
        </p:spPr>
      </p:pic>
    </p:spTree>
    <p:extLst>
      <p:ext uri="{BB962C8B-B14F-4D97-AF65-F5344CB8AC3E}">
        <p14:creationId xmlns:p14="http://schemas.microsoft.com/office/powerpoint/2010/main" val="925693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36 mph – Drag Force Plot</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35</a:t>
            </a:fld>
            <a:endParaRPr lang="en-US"/>
          </a:p>
        </p:txBody>
      </p:sp>
      <p:pic>
        <p:nvPicPr>
          <p:cNvPr id="8" name="Picture 7">
            <a:extLst>
              <a:ext uri="{FF2B5EF4-FFF2-40B4-BE49-F238E27FC236}">
                <a16:creationId xmlns:a16="http://schemas.microsoft.com/office/drawing/2014/main" id="{C6CD1E45-21C8-9B3F-7CC8-31075E5AB560}"/>
              </a:ext>
            </a:extLst>
          </p:cNvPr>
          <p:cNvPicPr>
            <a:picLocks noChangeAspect="1"/>
          </p:cNvPicPr>
          <p:nvPr/>
        </p:nvPicPr>
        <p:blipFill>
          <a:blip r:embed="rId2"/>
          <a:stretch>
            <a:fillRect/>
          </a:stretch>
        </p:blipFill>
        <p:spPr>
          <a:xfrm>
            <a:off x="1405002" y="1389996"/>
            <a:ext cx="9381995" cy="4464744"/>
          </a:xfrm>
          <a:prstGeom prst="rect">
            <a:avLst/>
          </a:prstGeom>
        </p:spPr>
      </p:pic>
    </p:spTree>
    <p:extLst>
      <p:ext uri="{BB962C8B-B14F-4D97-AF65-F5344CB8AC3E}">
        <p14:creationId xmlns:p14="http://schemas.microsoft.com/office/powerpoint/2010/main" val="140051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45 mph – Scalar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36</a:t>
            </a:fld>
            <a:endParaRPr lang="en-US"/>
          </a:p>
        </p:txBody>
      </p:sp>
      <p:pic>
        <p:nvPicPr>
          <p:cNvPr id="5" name="Picture 4">
            <a:extLst>
              <a:ext uri="{FF2B5EF4-FFF2-40B4-BE49-F238E27FC236}">
                <a16:creationId xmlns:a16="http://schemas.microsoft.com/office/drawing/2014/main" id="{EFA083AD-DCBC-71CF-3A5A-5F66A5693C18}"/>
              </a:ext>
            </a:extLst>
          </p:cNvPr>
          <p:cNvPicPr>
            <a:picLocks noChangeAspect="1"/>
          </p:cNvPicPr>
          <p:nvPr/>
        </p:nvPicPr>
        <p:blipFill>
          <a:blip r:embed="rId2"/>
          <a:stretch>
            <a:fillRect/>
          </a:stretch>
        </p:blipFill>
        <p:spPr>
          <a:xfrm>
            <a:off x="1232770" y="1384606"/>
            <a:ext cx="9726460" cy="4388087"/>
          </a:xfrm>
          <a:prstGeom prst="rect">
            <a:avLst/>
          </a:prstGeom>
        </p:spPr>
      </p:pic>
    </p:spTree>
    <p:extLst>
      <p:ext uri="{BB962C8B-B14F-4D97-AF65-F5344CB8AC3E}">
        <p14:creationId xmlns:p14="http://schemas.microsoft.com/office/powerpoint/2010/main" val="134118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45 mph – Vector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37</a:t>
            </a:fld>
            <a:endParaRPr lang="en-US"/>
          </a:p>
        </p:txBody>
      </p:sp>
      <p:pic>
        <p:nvPicPr>
          <p:cNvPr id="8" name="Picture 7">
            <a:extLst>
              <a:ext uri="{FF2B5EF4-FFF2-40B4-BE49-F238E27FC236}">
                <a16:creationId xmlns:a16="http://schemas.microsoft.com/office/drawing/2014/main" id="{4CA9F857-3512-5F39-267A-D111CAF0B79D}"/>
              </a:ext>
            </a:extLst>
          </p:cNvPr>
          <p:cNvPicPr>
            <a:picLocks noChangeAspect="1"/>
          </p:cNvPicPr>
          <p:nvPr/>
        </p:nvPicPr>
        <p:blipFill>
          <a:blip r:embed="rId2"/>
          <a:stretch>
            <a:fillRect/>
          </a:stretch>
        </p:blipFill>
        <p:spPr>
          <a:xfrm>
            <a:off x="1408276" y="1389996"/>
            <a:ext cx="9375447" cy="4464722"/>
          </a:xfrm>
          <a:prstGeom prst="rect">
            <a:avLst/>
          </a:prstGeom>
        </p:spPr>
      </p:pic>
    </p:spTree>
    <p:extLst>
      <p:ext uri="{BB962C8B-B14F-4D97-AF65-F5344CB8AC3E}">
        <p14:creationId xmlns:p14="http://schemas.microsoft.com/office/powerpoint/2010/main" val="173697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45 mph – Drag Force Plot</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38</a:t>
            </a:fld>
            <a:endParaRPr lang="en-US"/>
          </a:p>
        </p:txBody>
      </p:sp>
      <p:pic>
        <p:nvPicPr>
          <p:cNvPr id="5" name="Picture 4">
            <a:extLst>
              <a:ext uri="{FF2B5EF4-FFF2-40B4-BE49-F238E27FC236}">
                <a16:creationId xmlns:a16="http://schemas.microsoft.com/office/drawing/2014/main" id="{9E0AFECD-8811-2E63-3DEA-B68C1D3ECB26}"/>
              </a:ext>
            </a:extLst>
          </p:cNvPr>
          <p:cNvPicPr>
            <a:picLocks noChangeAspect="1"/>
          </p:cNvPicPr>
          <p:nvPr/>
        </p:nvPicPr>
        <p:blipFill>
          <a:blip r:embed="rId2"/>
          <a:stretch>
            <a:fillRect/>
          </a:stretch>
        </p:blipFill>
        <p:spPr>
          <a:xfrm>
            <a:off x="1328206" y="1389996"/>
            <a:ext cx="9535588" cy="4585683"/>
          </a:xfrm>
          <a:prstGeom prst="rect">
            <a:avLst/>
          </a:prstGeom>
        </p:spPr>
      </p:pic>
    </p:spTree>
    <p:extLst>
      <p:ext uri="{BB962C8B-B14F-4D97-AF65-F5344CB8AC3E}">
        <p14:creationId xmlns:p14="http://schemas.microsoft.com/office/powerpoint/2010/main" val="381478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70 mph – Scalar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39</a:t>
            </a:fld>
            <a:endParaRPr lang="en-US"/>
          </a:p>
        </p:txBody>
      </p:sp>
      <p:pic>
        <p:nvPicPr>
          <p:cNvPr id="9" name="Picture 8">
            <a:extLst>
              <a:ext uri="{FF2B5EF4-FFF2-40B4-BE49-F238E27FC236}">
                <a16:creationId xmlns:a16="http://schemas.microsoft.com/office/drawing/2014/main" id="{D0E20577-B088-0086-B299-A8BD196C8512}"/>
              </a:ext>
            </a:extLst>
          </p:cNvPr>
          <p:cNvPicPr>
            <a:picLocks noChangeAspect="1"/>
          </p:cNvPicPr>
          <p:nvPr/>
        </p:nvPicPr>
        <p:blipFill>
          <a:blip r:embed="rId2"/>
          <a:stretch>
            <a:fillRect/>
          </a:stretch>
        </p:blipFill>
        <p:spPr>
          <a:xfrm>
            <a:off x="1238015" y="1341836"/>
            <a:ext cx="9715970" cy="4512882"/>
          </a:xfrm>
          <a:prstGeom prst="rect">
            <a:avLst/>
          </a:prstGeom>
        </p:spPr>
      </p:pic>
    </p:spTree>
    <p:extLst>
      <p:ext uri="{BB962C8B-B14F-4D97-AF65-F5344CB8AC3E}">
        <p14:creationId xmlns:p14="http://schemas.microsoft.com/office/powerpoint/2010/main" val="3786389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Team Organization and Communication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File Structures</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11" name="Picture 10">
            <a:extLst>
              <a:ext uri="{FF2B5EF4-FFF2-40B4-BE49-F238E27FC236}">
                <a16:creationId xmlns:a16="http://schemas.microsoft.com/office/drawing/2014/main" id="{8D32FEFC-A608-6985-84B1-A4A200944FCF}"/>
              </a:ext>
            </a:extLst>
          </p:cNvPr>
          <p:cNvPicPr>
            <a:picLocks noChangeAspect="1"/>
          </p:cNvPicPr>
          <p:nvPr/>
        </p:nvPicPr>
        <p:blipFill>
          <a:blip r:embed="rId2"/>
          <a:stretch>
            <a:fillRect/>
          </a:stretch>
        </p:blipFill>
        <p:spPr>
          <a:xfrm>
            <a:off x="5861831" y="1928878"/>
            <a:ext cx="6020640" cy="2753109"/>
          </a:xfrm>
          <a:prstGeom prst="rect">
            <a:avLst/>
          </a:prstGeom>
        </p:spPr>
      </p:pic>
      <p:sp>
        <p:nvSpPr>
          <p:cNvPr id="12" name="TextBox 11">
            <a:extLst>
              <a:ext uri="{FF2B5EF4-FFF2-40B4-BE49-F238E27FC236}">
                <a16:creationId xmlns:a16="http://schemas.microsoft.com/office/drawing/2014/main" id="{20D288EB-C522-2910-4792-4EBEBB606303}"/>
              </a:ext>
            </a:extLst>
          </p:cNvPr>
          <p:cNvSpPr txBox="1"/>
          <p:nvPr/>
        </p:nvSpPr>
        <p:spPr>
          <a:xfrm>
            <a:off x="947351" y="1621633"/>
            <a:ext cx="4645520" cy="2031325"/>
          </a:xfrm>
          <a:prstGeom prst="rect">
            <a:avLst/>
          </a:prstGeom>
          <a:noFill/>
        </p:spPr>
        <p:txBody>
          <a:bodyPr wrap="square" rtlCol="0">
            <a:spAutoFit/>
          </a:bodyPr>
          <a:lstStyle/>
          <a:p>
            <a:pPr marL="342900" indent="-342900">
              <a:buFont typeface="Wingdings" panose="05000000000000000000" pitchFamily="2" charset="2"/>
              <a:buChar char="§"/>
            </a:pPr>
            <a:r>
              <a:rPr lang="en-US"/>
              <a:t>OneDrive Shared folder with all files</a:t>
            </a:r>
          </a:p>
          <a:p>
            <a:pPr marL="342900" indent="-342900">
              <a:buFont typeface="Wingdings" panose="05000000000000000000" pitchFamily="2" charset="2"/>
              <a:buChar char="§"/>
            </a:pPr>
            <a:r>
              <a:rPr lang="en-US"/>
              <a:t>Files transfer to other </a:t>
            </a:r>
            <a:r>
              <a:rPr lang="en-US" err="1"/>
              <a:t>softwares</a:t>
            </a:r>
            <a:r>
              <a:rPr lang="en-US"/>
              <a:t>:</a:t>
            </a:r>
          </a:p>
          <a:p>
            <a:pPr marL="800100" lvl="1" indent="-342900">
              <a:buFont typeface="Wingdings" panose="05000000000000000000" pitchFamily="2" charset="2"/>
              <a:buChar char="§"/>
            </a:pPr>
            <a:r>
              <a:rPr lang="en-US"/>
              <a:t>FEA </a:t>
            </a:r>
            <a:r>
              <a:rPr lang="en-US">
                <a:sym typeface="Wingdings" panose="05000000000000000000" pitchFamily="2" charset="2"/>
              </a:rPr>
              <a:t> STEP files</a:t>
            </a:r>
          </a:p>
          <a:p>
            <a:pPr marL="800100" lvl="1" indent="-342900">
              <a:buFont typeface="Wingdings" panose="05000000000000000000" pitchFamily="2" charset="2"/>
              <a:buChar char="§"/>
            </a:pPr>
            <a:r>
              <a:rPr lang="en-US">
                <a:sym typeface="Wingdings" panose="05000000000000000000" pitchFamily="2" charset="2"/>
              </a:rPr>
              <a:t>CFD  Parasolid Files</a:t>
            </a:r>
            <a:endParaRPr lang="en-US"/>
          </a:p>
          <a:p>
            <a:pPr marL="342900" indent="-342900">
              <a:buFont typeface="Wingdings" panose="05000000000000000000" pitchFamily="2" charset="2"/>
              <a:buChar char="§"/>
            </a:pPr>
            <a:endParaRPr lang="en-US"/>
          </a:p>
          <a:p>
            <a:endParaRPr lang="en-US"/>
          </a:p>
          <a:p>
            <a:endParaRPr lang="en-US"/>
          </a:p>
        </p:txBody>
      </p:sp>
    </p:spTree>
    <p:extLst>
      <p:ext uri="{BB962C8B-B14F-4D97-AF65-F5344CB8AC3E}">
        <p14:creationId xmlns:p14="http://schemas.microsoft.com/office/powerpoint/2010/main" val="423574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70 mph – Vector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40</a:t>
            </a:fld>
            <a:endParaRPr lang="en-US"/>
          </a:p>
        </p:txBody>
      </p:sp>
      <p:pic>
        <p:nvPicPr>
          <p:cNvPr id="5" name="Picture 4">
            <a:extLst>
              <a:ext uri="{FF2B5EF4-FFF2-40B4-BE49-F238E27FC236}">
                <a16:creationId xmlns:a16="http://schemas.microsoft.com/office/drawing/2014/main" id="{ADA7CC3B-4149-A6A8-7A7F-042A013FBEFB}"/>
              </a:ext>
            </a:extLst>
          </p:cNvPr>
          <p:cNvPicPr>
            <a:picLocks noChangeAspect="1"/>
          </p:cNvPicPr>
          <p:nvPr/>
        </p:nvPicPr>
        <p:blipFill>
          <a:blip r:embed="rId2"/>
          <a:stretch>
            <a:fillRect/>
          </a:stretch>
        </p:blipFill>
        <p:spPr>
          <a:xfrm>
            <a:off x="1076858" y="1389996"/>
            <a:ext cx="10038284" cy="4526406"/>
          </a:xfrm>
          <a:prstGeom prst="rect">
            <a:avLst/>
          </a:prstGeom>
        </p:spPr>
      </p:pic>
    </p:spTree>
    <p:extLst>
      <p:ext uri="{BB962C8B-B14F-4D97-AF65-F5344CB8AC3E}">
        <p14:creationId xmlns:p14="http://schemas.microsoft.com/office/powerpoint/2010/main" val="793892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70 mph – Drag Force Plot</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41</a:t>
            </a:fld>
            <a:endParaRPr lang="en-US"/>
          </a:p>
        </p:txBody>
      </p:sp>
      <p:pic>
        <p:nvPicPr>
          <p:cNvPr id="5" name="Picture 4">
            <a:extLst>
              <a:ext uri="{FF2B5EF4-FFF2-40B4-BE49-F238E27FC236}">
                <a16:creationId xmlns:a16="http://schemas.microsoft.com/office/drawing/2014/main" id="{30D30C63-5281-57FF-D0F9-51CE3C88485E}"/>
              </a:ext>
            </a:extLst>
          </p:cNvPr>
          <p:cNvPicPr>
            <a:picLocks noChangeAspect="1"/>
          </p:cNvPicPr>
          <p:nvPr/>
        </p:nvPicPr>
        <p:blipFill>
          <a:blip r:embed="rId2"/>
          <a:stretch>
            <a:fillRect/>
          </a:stretch>
        </p:blipFill>
        <p:spPr>
          <a:xfrm>
            <a:off x="1307403" y="1341836"/>
            <a:ext cx="9577193" cy="4565820"/>
          </a:xfrm>
          <a:prstGeom prst="rect">
            <a:avLst/>
          </a:prstGeom>
        </p:spPr>
      </p:pic>
    </p:spTree>
    <p:extLst>
      <p:ext uri="{BB962C8B-B14F-4D97-AF65-F5344CB8AC3E}">
        <p14:creationId xmlns:p14="http://schemas.microsoft.com/office/powerpoint/2010/main" val="1737313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100 mph – Scalar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42</a:t>
            </a:fld>
            <a:endParaRPr lang="en-US"/>
          </a:p>
        </p:txBody>
      </p:sp>
      <p:pic>
        <p:nvPicPr>
          <p:cNvPr id="5" name="Picture 4">
            <a:extLst>
              <a:ext uri="{FF2B5EF4-FFF2-40B4-BE49-F238E27FC236}">
                <a16:creationId xmlns:a16="http://schemas.microsoft.com/office/drawing/2014/main" id="{71D93322-14A3-565D-55F7-8EFAC5F4F48C}"/>
              </a:ext>
            </a:extLst>
          </p:cNvPr>
          <p:cNvPicPr>
            <a:picLocks noChangeAspect="1"/>
          </p:cNvPicPr>
          <p:nvPr/>
        </p:nvPicPr>
        <p:blipFill>
          <a:blip r:embed="rId2"/>
          <a:stretch>
            <a:fillRect/>
          </a:stretch>
        </p:blipFill>
        <p:spPr>
          <a:xfrm>
            <a:off x="803753" y="1341836"/>
            <a:ext cx="10584493" cy="4582121"/>
          </a:xfrm>
          <a:prstGeom prst="rect">
            <a:avLst/>
          </a:prstGeom>
        </p:spPr>
      </p:pic>
    </p:spTree>
    <p:extLst>
      <p:ext uri="{BB962C8B-B14F-4D97-AF65-F5344CB8AC3E}">
        <p14:creationId xmlns:p14="http://schemas.microsoft.com/office/powerpoint/2010/main" val="182236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100 mph – Vector Scene</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43</a:t>
            </a:fld>
            <a:endParaRPr lang="en-US"/>
          </a:p>
        </p:txBody>
      </p:sp>
      <p:pic>
        <p:nvPicPr>
          <p:cNvPr id="5" name="Picture 4">
            <a:extLst>
              <a:ext uri="{FF2B5EF4-FFF2-40B4-BE49-F238E27FC236}">
                <a16:creationId xmlns:a16="http://schemas.microsoft.com/office/drawing/2014/main" id="{B588C928-EB5C-4331-FD37-815DCD9E804B}"/>
              </a:ext>
            </a:extLst>
          </p:cNvPr>
          <p:cNvPicPr>
            <a:picLocks noChangeAspect="1"/>
          </p:cNvPicPr>
          <p:nvPr/>
        </p:nvPicPr>
        <p:blipFill>
          <a:blip r:embed="rId2"/>
          <a:stretch>
            <a:fillRect/>
          </a:stretch>
        </p:blipFill>
        <p:spPr>
          <a:xfrm>
            <a:off x="1015935" y="1292210"/>
            <a:ext cx="10158608" cy="4572878"/>
          </a:xfrm>
          <a:prstGeom prst="rect">
            <a:avLst/>
          </a:prstGeom>
        </p:spPr>
      </p:pic>
    </p:spTree>
    <p:extLst>
      <p:ext uri="{BB962C8B-B14F-4D97-AF65-F5344CB8AC3E}">
        <p14:creationId xmlns:p14="http://schemas.microsoft.com/office/powerpoint/2010/main" val="1247823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100 mph – Drag Force Plot</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44</a:t>
            </a:fld>
            <a:endParaRPr lang="en-US"/>
          </a:p>
        </p:txBody>
      </p:sp>
      <p:pic>
        <p:nvPicPr>
          <p:cNvPr id="5" name="Picture 4">
            <a:extLst>
              <a:ext uri="{FF2B5EF4-FFF2-40B4-BE49-F238E27FC236}">
                <a16:creationId xmlns:a16="http://schemas.microsoft.com/office/drawing/2014/main" id="{783031B0-CFE3-936A-1EF5-866E3485EEDC}"/>
              </a:ext>
            </a:extLst>
          </p:cNvPr>
          <p:cNvPicPr>
            <a:picLocks noChangeAspect="1"/>
          </p:cNvPicPr>
          <p:nvPr/>
        </p:nvPicPr>
        <p:blipFill>
          <a:blip r:embed="rId2"/>
          <a:stretch>
            <a:fillRect/>
          </a:stretch>
        </p:blipFill>
        <p:spPr>
          <a:xfrm>
            <a:off x="1276794" y="1341836"/>
            <a:ext cx="9638411" cy="4601764"/>
          </a:xfrm>
          <a:prstGeom prst="rect">
            <a:avLst/>
          </a:prstGeom>
        </p:spPr>
      </p:pic>
    </p:spTree>
    <p:extLst>
      <p:ext uri="{BB962C8B-B14F-4D97-AF65-F5344CB8AC3E}">
        <p14:creationId xmlns:p14="http://schemas.microsoft.com/office/powerpoint/2010/main" val="181159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t>CFD</a:t>
            </a:r>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Drag Force at 300</a:t>
            </a:r>
            <a:r>
              <a:rPr lang="en-US" baseline="30000">
                <a:latin typeface="Acumin Pro SemiCondensed"/>
              </a:rPr>
              <a:t>th</a:t>
            </a:r>
            <a:r>
              <a:rPr lang="en-US">
                <a:latin typeface="Acumin Pro SemiCondensed"/>
              </a:rPr>
              <a:t> Iteration</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45</a:t>
            </a:fld>
            <a:endParaRPr lang="en-US"/>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8" y="2409498"/>
            <a:ext cx="3404557" cy="2039004"/>
          </a:xfrm>
        </p:spPr>
        <p:txBody>
          <a:bodyPr>
            <a:normAutofit/>
          </a:bodyPr>
          <a:lstStyle/>
          <a:p>
            <a:r>
              <a:rPr lang="en-US"/>
              <a:t>Drag Increases as speed goes up in expected manner</a:t>
            </a:r>
          </a:p>
          <a:p>
            <a:endParaRPr lang="en-US"/>
          </a:p>
          <a:p>
            <a:r>
              <a:rPr lang="en-US"/>
              <a:t>Therefore, methodology conducted for CFD is valid and these results can be used to draw some conclusions</a:t>
            </a:r>
          </a:p>
        </p:txBody>
      </p:sp>
      <p:graphicFrame>
        <p:nvGraphicFramePr>
          <p:cNvPr id="5" name="Table 4">
            <a:extLst>
              <a:ext uri="{FF2B5EF4-FFF2-40B4-BE49-F238E27FC236}">
                <a16:creationId xmlns:a16="http://schemas.microsoft.com/office/drawing/2014/main" id="{73172539-B315-E370-002D-87D912CA8CC5}"/>
              </a:ext>
            </a:extLst>
          </p:cNvPr>
          <p:cNvGraphicFramePr>
            <a:graphicFrameLocks noGrp="1"/>
          </p:cNvGraphicFramePr>
          <p:nvPr>
            <p:extLst>
              <p:ext uri="{D42A27DB-BD31-4B8C-83A1-F6EECF244321}">
                <p14:modId xmlns:p14="http://schemas.microsoft.com/office/powerpoint/2010/main" val="1704010817"/>
              </p:ext>
            </p:extLst>
          </p:nvPr>
        </p:nvGraphicFramePr>
        <p:xfrm>
          <a:off x="3858702" y="250190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90356415"/>
                    </a:ext>
                  </a:extLst>
                </a:gridCol>
                <a:gridCol w="4064000">
                  <a:extLst>
                    <a:ext uri="{9D8B030D-6E8A-4147-A177-3AD203B41FA5}">
                      <a16:colId xmlns:a16="http://schemas.microsoft.com/office/drawing/2014/main" val="2550673144"/>
                    </a:ext>
                  </a:extLst>
                </a:gridCol>
              </a:tblGrid>
              <a:tr h="370840">
                <a:tc>
                  <a:txBody>
                    <a:bodyPr/>
                    <a:lstStyle/>
                    <a:p>
                      <a:r>
                        <a:rPr lang="en-US"/>
                        <a:t>Case</a:t>
                      </a:r>
                    </a:p>
                  </a:txBody>
                  <a:tcPr/>
                </a:tc>
                <a:tc>
                  <a:txBody>
                    <a:bodyPr/>
                    <a:lstStyle/>
                    <a:p>
                      <a:r>
                        <a:rPr lang="en-US"/>
                        <a:t>Force (N)</a:t>
                      </a:r>
                    </a:p>
                  </a:txBody>
                  <a:tcPr/>
                </a:tc>
                <a:extLst>
                  <a:ext uri="{0D108BD9-81ED-4DB2-BD59-A6C34878D82A}">
                    <a16:rowId xmlns:a16="http://schemas.microsoft.com/office/drawing/2014/main" val="939538608"/>
                  </a:ext>
                </a:extLst>
              </a:tr>
              <a:tr h="370840">
                <a:tc>
                  <a:txBody>
                    <a:bodyPr/>
                    <a:lstStyle/>
                    <a:p>
                      <a:r>
                        <a:rPr lang="en-US"/>
                        <a:t>36 mph</a:t>
                      </a:r>
                    </a:p>
                  </a:txBody>
                  <a:tcPr/>
                </a:tc>
                <a:tc>
                  <a:txBody>
                    <a:bodyPr/>
                    <a:lstStyle/>
                    <a:p>
                      <a:r>
                        <a:rPr lang="en-US"/>
                        <a:t>3 N</a:t>
                      </a:r>
                    </a:p>
                  </a:txBody>
                  <a:tcPr/>
                </a:tc>
                <a:extLst>
                  <a:ext uri="{0D108BD9-81ED-4DB2-BD59-A6C34878D82A}">
                    <a16:rowId xmlns:a16="http://schemas.microsoft.com/office/drawing/2014/main" val="4093586581"/>
                  </a:ext>
                </a:extLst>
              </a:tr>
              <a:tr h="370840">
                <a:tc>
                  <a:txBody>
                    <a:bodyPr/>
                    <a:lstStyle/>
                    <a:p>
                      <a:r>
                        <a:rPr lang="en-US"/>
                        <a:t>45 mph</a:t>
                      </a:r>
                    </a:p>
                  </a:txBody>
                  <a:tcPr/>
                </a:tc>
                <a:tc>
                  <a:txBody>
                    <a:bodyPr/>
                    <a:lstStyle/>
                    <a:p>
                      <a:r>
                        <a:rPr lang="en-US"/>
                        <a:t>4.75 N</a:t>
                      </a:r>
                    </a:p>
                  </a:txBody>
                  <a:tcPr/>
                </a:tc>
                <a:extLst>
                  <a:ext uri="{0D108BD9-81ED-4DB2-BD59-A6C34878D82A}">
                    <a16:rowId xmlns:a16="http://schemas.microsoft.com/office/drawing/2014/main" val="4142100703"/>
                  </a:ext>
                </a:extLst>
              </a:tr>
              <a:tr h="370840">
                <a:tc>
                  <a:txBody>
                    <a:bodyPr/>
                    <a:lstStyle/>
                    <a:p>
                      <a:r>
                        <a:rPr lang="en-US"/>
                        <a:t>70 mph</a:t>
                      </a:r>
                    </a:p>
                  </a:txBody>
                  <a:tcPr/>
                </a:tc>
                <a:tc>
                  <a:txBody>
                    <a:bodyPr/>
                    <a:lstStyle/>
                    <a:p>
                      <a:r>
                        <a:rPr lang="en-US"/>
                        <a:t>10.8 N</a:t>
                      </a:r>
                    </a:p>
                  </a:txBody>
                  <a:tcPr/>
                </a:tc>
                <a:extLst>
                  <a:ext uri="{0D108BD9-81ED-4DB2-BD59-A6C34878D82A}">
                    <a16:rowId xmlns:a16="http://schemas.microsoft.com/office/drawing/2014/main" val="3518702208"/>
                  </a:ext>
                </a:extLst>
              </a:tr>
              <a:tr h="370840">
                <a:tc>
                  <a:txBody>
                    <a:bodyPr/>
                    <a:lstStyle/>
                    <a:p>
                      <a:r>
                        <a:rPr lang="en-US"/>
                        <a:t>100 mph</a:t>
                      </a:r>
                    </a:p>
                  </a:txBody>
                  <a:tcPr/>
                </a:tc>
                <a:tc>
                  <a:txBody>
                    <a:bodyPr/>
                    <a:lstStyle/>
                    <a:p>
                      <a:r>
                        <a:rPr lang="en-US"/>
                        <a:t>22 N</a:t>
                      </a:r>
                    </a:p>
                  </a:txBody>
                  <a:tcPr/>
                </a:tc>
                <a:extLst>
                  <a:ext uri="{0D108BD9-81ED-4DB2-BD59-A6C34878D82A}">
                    <a16:rowId xmlns:a16="http://schemas.microsoft.com/office/drawing/2014/main" val="1520738157"/>
                  </a:ext>
                </a:extLst>
              </a:tr>
            </a:tbl>
          </a:graphicData>
        </a:graphic>
      </p:graphicFrame>
    </p:spTree>
    <p:extLst>
      <p:ext uri="{BB962C8B-B14F-4D97-AF65-F5344CB8AC3E}">
        <p14:creationId xmlns:p14="http://schemas.microsoft.com/office/powerpoint/2010/main" val="1945079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3DC0-846B-5803-6A98-931C6B0393E8}"/>
              </a:ext>
            </a:extLst>
          </p:cNvPr>
          <p:cNvSpPr>
            <a:spLocks noGrp="1"/>
          </p:cNvSpPr>
          <p:nvPr>
            <p:ph type="ctrTitle"/>
          </p:nvPr>
        </p:nvSpPr>
        <p:spPr>
          <a:xfrm>
            <a:off x="1943100" y="1626244"/>
            <a:ext cx="7911945" cy="752835"/>
          </a:xfrm>
        </p:spPr>
        <p:txBody>
          <a:bodyPr/>
          <a:lstStyle/>
          <a:p>
            <a:r>
              <a:rPr lang="en-US">
                <a:latin typeface="Acumin Pro ExtraCondensed"/>
              </a:rPr>
              <a:t>Visualization</a:t>
            </a:r>
            <a:endParaRPr lang="en-US"/>
          </a:p>
        </p:txBody>
      </p:sp>
      <p:sp>
        <p:nvSpPr>
          <p:cNvPr id="4" name="Date Placeholder 3">
            <a:extLst>
              <a:ext uri="{FF2B5EF4-FFF2-40B4-BE49-F238E27FC236}">
                <a16:creationId xmlns:a16="http://schemas.microsoft.com/office/drawing/2014/main" id="{ACB91835-3D12-6C96-AA90-53A385E79F25}"/>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011AF796-0C98-8518-BA64-EF53C0159F25}"/>
              </a:ext>
            </a:extLst>
          </p:cNvPr>
          <p:cNvSpPr>
            <a:spLocks noGrp="1"/>
          </p:cNvSpPr>
          <p:nvPr>
            <p:ph type="sldNum" sz="quarter" idx="12"/>
          </p:nvPr>
        </p:nvSpPr>
        <p:spPr/>
        <p:txBody>
          <a:bodyPr/>
          <a:lstStyle/>
          <a:p>
            <a:fld id="{8A7A6979-0714-4377-B894-6BE4C2D6E202}" type="slidenum">
              <a:rPr lang="en-US" smtClean="0"/>
              <a:pPr/>
              <a:t>46</a:t>
            </a:fld>
            <a:endParaRPr lang="en-US"/>
          </a:p>
        </p:txBody>
      </p:sp>
    </p:spTree>
    <p:extLst>
      <p:ext uri="{BB962C8B-B14F-4D97-AF65-F5344CB8AC3E}">
        <p14:creationId xmlns:p14="http://schemas.microsoft.com/office/powerpoint/2010/main" val="4211556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Visualization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Full Assembly Visualization</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47</a:t>
            </a:fld>
            <a:endParaRPr lang="en-US"/>
          </a:p>
        </p:txBody>
      </p:sp>
      <p:pic>
        <p:nvPicPr>
          <p:cNvPr id="8" name="Picture 7">
            <a:extLst>
              <a:ext uri="{FF2B5EF4-FFF2-40B4-BE49-F238E27FC236}">
                <a16:creationId xmlns:a16="http://schemas.microsoft.com/office/drawing/2014/main" id="{DC43571C-712B-5F5C-E131-038C568D043B}"/>
              </a:ext>
            </a:extLst>
          </p:cNvPr>
          <p:cNvPicPr>
            <a:picLocks noChangeAspect="1"/>
          </p:cNvPicPr>
          <p:nvPr/>
        </p:nvPicPr>
        <p:blipFill>
          <a:blip r:embed="rId2"/>
          <a:stretch>
            <a:fillRect/>
          </a:stretch>
        </p:blipFill>
        <p:spPr>
          <a:xfrm>
            <a:off x="1427968" y="1389996"/>
            <a:ext cx="8678482" cy="4541459"/>
          </a:xfrm>
          <a:prstGeom prst="rect">
            <a:avLst/>
          </a:prstGeom>
        </p:spPr>
      </p:pic>
    </p:spTree>
    <p:extLst>
      <p:ext uri="{BB962C8B-B14F-4D97-AF65-F5344CB8AC3E}">
        <p14:creationId xmlns:p14="http://schemas.microsoft.com/office/powerpoint/2010/main" val="1422505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Visualization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Full Assembly Visualization</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48</a:t>
            </a:fld>
            <a:endParaRPr lang="en-US"/>
          </a:p>
        </p:txBody>
      </p:sp>
      <p:pic>
        <p:nvPicPr>
          <p:cNvPr id="8" name="Picture 7">
            <a:extLst>
              <a:ext uri="{FF2B5EF4-FFF2-40B4-BE49-F238E27FC236}">
                <a16:creationId xmlns:a16="http://schemas.microsoft.com/office/drawing/2014/main" id="{9B231021-6AF9-BD48-2B38-3036FC864EED}"/>
              </a:ext>
            </a:extLst>
          </p:cNvPr>
          <p:cNvPicPr>
            <a:picLocks noChangeAspect="1"/>
          </p:cNvPicPr>
          <p:nvPr/>
        </p:nvPicPr>
        <p:blipFill>
          <a:blip r:embed="rId2"/>
          <a:stretch>
            <a:fillRect/>
          </a:stretch>
        </p:blipFill>
        <p:spPr>
          <a:xfrm>
            <a:off x="1572016" y="1389996"/>
            <a:ext cx="8932265" cy="4544030"/>
          </a:xfrm>
          <a:prstGeom prst="rect">
            <a:avLst/>
          </a:prstGeom>
        </p:spPr>
      </p:pic>
    </p:spTree>
    <p:extLst>
      <p:ext uri="{BB962C8B-B14F-4D97-AF65-F5344CB8AC3E}">
        <p14:creationId xmlns:p14="http://schemas.microsoft.com/office/powerpoint/2010/main" val="3623308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Visualization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Full Assembly Visualization</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49</a:t>
            </a:fld>
            <a:endParaRPr lang="en-US"/>
          </a:p>
        </p:txBody>
      </p:sp>
      <p:pic>
        <p:nvPicPr>
          <p:cNvPr id="5" name="Picture 4">
            <a:extLst>
              <a:ext uri="{FF2B5EF4-FFF2-40B4-BE49-F238E27FC236}">
                <a16:creationId xmlns:a16="http://schemas.microsoft.com/office/drawing/2014/main" id="{FA677528-AF14-1048-2B71-6621EC6DA14D}"/>
              </a:ext>
            </a:extLst>
          </p:cNvPr>
          <p:cNvPicPr>
            <a:picLocks noChangeAspect="1"/>
          </p:cNvPicPr>
          <p:nvPr/>
        </p:nvPicPr>
        <p:blipFill>
          <a:blip r:embed="rId2"/>
          <a:stretch>
            <a:fillRect/>
          </a:stretch>
        </p:blipFill>
        <p:spPr>
          <a:xfrm>
            <a:off x="1451424" y="1389996"/>
            <a:ext cx="9723119" cy="4470569"/>
          </a:xfrm>
          <a:prstGeom prst="rect">
            <a:avLst/>
          </a:prstGeom>
        </p:spPr>
      </p:pic>
    </p:spTree>
    <p:extLst>
      <p:ext uri="{BB962C8B-B14F-4D97-AF65-F5344CB8AC3E}">
        <p14:creationId xmlns:p14="http://schemas.microsoft.com/office/powerpoint/2010/main" val="1588680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Team Organization and Communication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972864"/>
            <a:ext cx="7288495" cy="338554"/>
          </a:xfrm>
        </p:spPr>
        <p:txBody>
          <a:bodyPr/>
          <a:lstStyle/>
          <a:p>
            <a:r>
              <a:rPr lang="en-US">
                <a:latin typeface="Acumin Pro SemiCondensed"/>
              </a:rPr>
              <a:t>Team Organization</a:t>
            </a:r>
            <a:endParaRPr lang="en-US"/>
          </a:p>
        </p:txBody>
      </p:sp>
      <p:sp>
        <p:nvSpPr>
          <p:cNvPr id="4" name="Text Placeholder 3">
            <a:extLst>
              <a:ext uri="{FF2B5EF4-FFF2-40B4-BE49-F238E27FC236}">
                <a16:creationId xmlns:a16="http://schemas.microsoft.com/office/drawing/2014/main" id="{F91D97AC-4073-1088-DF60-DA16C11B83FE}"/>
              </a:ext>
            </a:extLst>
          </p:cNvPr>
          <p:cNvSpPr>
            <a:spLocks noGrp="1"/>
          </p:cNvSpPr>
          <p:nvPr>
            <p:ph type="body" sz="quarter" idx="14"/>
          </p:nvPr>
        </p:nvSpPr>
        <p:spPr>
          <a:xfrm>
            <a:off x="96467" y="1379562"/>
            <a:ext cx="7412885" cy="3411537"/>
          </a:xfrm>
        </p:spPr>
        <p:txBody>
          <a:bodyPr vert="horz" lIns="0" tIns="0" rIns="0" bIns="0" rtlCol="0" anchor="t">
            <a:normAutofit lnSpcReduction="10000"/>
          </a:bodyPr>
          <a:lstStyle/>
          <a:p>
            <a:r>
              <a:rPr lang="en-US">
                <a:latin typeface="Acumin Pro"/>
              </a:rPr>
              <a:t>Item Checklist </a:t>
            </a:r>
          </a:p>
          <a:p>
            <a:pPr lvl="1">
              <a:buFont typeface="Wingdings" panose="05000000000000000000" pitchFamily="2" charset="2"/>
              <a:buChar char="§"/>
            </a:pPr>
            <a:r>
              <a:rPr lang="en-US">
                <a:latin typeface="Acumin Pro"/>
              </a:rPr>
              <a:t>Helped with accountability and progress tracking</a:t>
            </a:r>
          </a:p>
          <a:p>
            <a:r>
              <a:rPr lang="en-US">
                <a:latin typeface="Acumin Pro"/>
              </a:rPr>
              <a:t>Schedule to keep all deadlines and relevant information in one place</a:t>
            </a:r>
          </a:p>
          <a:p>
            <a:r>
              <a:rPr lang="en-US">
                <a:latin typeface="Acumin Pro"/>
              </a:rPr>
              <a:t>Text Group chat for easy communication</a:t>
            </a:r>
          </a:p>
          <a:p>
            <a:r>
              <a:rPr lang="en-US" sz="1800" b="1"/>
              <a:t>Parts List and BOM: </a:t>
            </a:r>
          </a:p>
          <a:p>
            <a:pPr marL="468630" lvl="1" indent="-285750">
              <a:buFont typeface="Wingdings" panose="05000000000000000000" pitchFamily="2" charset="2"/>
              <a:buChar char="§"/>
            </a:pPr>
            <a:r>
              <a:rPr lang="en-US"/>
              <a:t>Helps keep track of parts and also ensures the team doesn’t overlook parts during CAD and Analysis</a:t>
            </a:r>
          </a:p>
          <a:p>
            <a:pPr marL="468630" lvl="1" indent="-285750">
              <a:buFont typeface="Wingdings" panose="05000000000000000000" pitchFamily="2" charset="2"/>
              <a:buChar char="§"/>
            </a:pPr>
            <a:r>
              <a:rPr lang="en-US"/>
              <a:t>Not all hardware is included in BOM, but instructions on where to keep hardware are provided</a:t>
            </a:r>
          </a:p>
          <a:p>
            <a:r>
              <a:rPr lang="en-US" sz="1800" b="1"/>
              <a:t>Team Standards: </a:t>
            </a:r>
          </a:p>
          <a:p>
            <a:pPr marL="468630" lvl="1" indent="-285750">
              <a:buFont typeface="Wingdings" panose="05000000000000000000" pitchFamily="2" charset="2"/>
              <a:buChar char="§"/>
            </a:pPr>
            <a:r>
              <a:rPr lang="en-US"/>
              <a:t>Standardization of units, naming conventions</a:t>
            </a:r>
          </a:p>
          <a:p>
            <a:pPr marL="468630" lvl="1" indent="-285750">
              <a:buFont typeface="Wingdings" panose="05000000000000000000" pitchFamily="2" charset="2"/>
              <a:buChar char="§"/>
            </a:pPr>
            <a:r>
              <a:rPr lang="en-US"/>
              <a:t>Text Group chat with reminders </a:t>
            </a:r>
          </a:p>
          <a:p>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9" name="Picture 8">
            <a:extLst>
              <a:ext uri="{FF2B5EF4-FFF2-40B4-BE49-F238E27FC236}">
                <a16:creationId xmlns:a16="http://schemas.microsoft.com/office/drawing/2014/main" id="{C83E6731-49E1-8B28-8008-DEE53FB465BD}"/>
              </a:ext>
            </a:extLst>
          </p:cNvPr>
          <p:cNvPicPr>
            <a:picLocks noChangeAspect="1"/>
          </p:cNvPicPr>
          <p:nvPr/>
        </p:nvPicPr>
        <p:blipFill>
          <a:blip r:embed="rId2"/>
          <a:stretch>
            <a:fillRect/>
          </a:stretch>
        </p:blipFill>
        <p:spPr>
          <a:xfrm>
            <a:off x="4811156" y="4033110"/>
            <a:ext cx="3571335" cy="2148171"/>
          </a:xfrm>
          <a:prstGeom prst="rect">
            <a:avLst/>
          </a:prstGeom>
        </p:spPr>
      </p:pic>
      <p:pic>
        <p:nvPicPr>
          <p:cNvPr id="8" name="Picture 7">
            <a:extLst>
              <a:ext uri="{FF2B5EF4-FFF2-40B4-BE49-F238E27FC236}">
                <a16:creationId xmlns:a16="http://schemas.microsoft.com/office/drawing/2014/main" id="{2C373F6D-46C4-C326-6BA8-175968363BF0}"/>
              </a:ext>
            </a:extLst>
          </p:cNvPr>
          <p:cNvPicPr>
            <a:picLocks noChangeAspect="1"/>
          </p:cNvPicPr>
          <p:nvPr/>
        </p:nvPicPr>
        <p:blipFill>
          <a:blip r:embed="rId3"/>
          <a:stretch>
            <a:fillRect/>
          </a:stretch>
        </p:blipFill>
        <p:spPr>
          <a:xfrm>
            <a:off x="7795297" y="1020667"/>
            <a:ext cx="3960420" cy="3815577"/>
          </a:xfrm>
          <a:prstGeom prst="rect">
            <a:avLst/>
          </a:prstGeom>
        </p:spPr>
      </p:pic>
    </p:spTree>
    <p:extLst>
      <p:ext uri="{BB962C8B-B14F-4D97-AF65-F5344CB8AC3E}">
        <p14:creationId xmlns:p14="http://schemas.microsoft.com/office/powerpoint/2010/main" val="806178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Visualization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a:xfrm>
            <a:off x="96468" y="1003282"/>
            <a:ext cx="7288495" cy="338554"/>
          </a:xfrm>
        </p:spPr>
        <p:txBody>
          <a:bodyPr/>
          <a:lstStyle/>
          <a:p>
            <a:r>
              <a:rPr lang="en-US">
                <a:latin typeface="Acumin Pro SemiCondensed"/>
              </a:rPr>
              <a:t>Full Assembly Visualization</a:t>
            </a:r>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50</a:t>
            </a:fld>
            <a:endParaRPr lang="en-US"/>
          </a:p>
        </p:txBody>
      </p:sp>
      <p:pic>
        <p:nvPicPr>
          <p:cNvPr id="5" name="Picture 4" descr="A red and white truck in a garage&#10;&#10;Description automatically generated">
            <a:extLst>
              <a:ext uri="{FF2B5EF4-FFF2-40B4-BE49-F238E27FC236}">
                <a16:creationId xmlns:a16="http://schemas.microsoft.com/office/drawing/2014/main" id="{9961A459-1B9C-C8CE-5F66-0FC0B71F6B6D}"/>
              </a:ext>
            </a:extLst>
          </p:cNvPr>
          <p:cNvPicPr>
            <a:picLocks noChangeAspect="1"/>
          </p:cNvPicPr>
          <p:nvPr/>
        </p:nvPicPr>
        <p:blipFill>
          <a:blip r:embed="rId2"/>
          <a:stretch>
            <a:fillRect/>
          </a:stretch>
        </p:blipFill>
        <p:spPr>
          <a:xfrm>
            <a:off x="2460103" y="1389996"/>
            <a:ext cx="8152015" cy="4397208"/>
          </a:xfrm>
          <a:prstGeom prst="rect">
            <a:avLst/>
          </a:prstGeom>
        </p:spPr>
      </p:pic>
    </p:spTree>
    <p:extLst>
      <p:ext uri="{BB962C8B-B14F-4D97-AF65-F5344CB8AC3E}">
        <p14:creationId xmlns:p14="http://schemas.microsoft.com/office/powerpoint/2010/main" val="3436710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D063-14FD-4F52-3E32-CF71B8D32131}"/>
              </a:ext>
            </a:extLst>
          </p:cNvPr>
          <p:cNvSpPr>
            <a:spLocks noGrp="1"/>
          </p:cNvSpPr>
          <p:nvPr>
            <p:ph type="ctrTitle"/>
          </p:nvPr>
        </p:nvSpPr>
        <p:spPr/>
        <p:txBody>
          <a:bodyPr/>
          <a:lstStyle/>
          <a:p>
            <a:r>
              <a:rPr lang="en-US"/>
              <a:t>Part Visualization</a:t>
            </a:r>
          </a:p>
        </p:txBody>
      </p:sp>
      <p:sp>
        <p:nvSpPr>
          <p:cNvPr id="3" name="Subtitle 2">
            <a:extLst>
              <a:ext uri="{FF2B5EF4-FFF2-40B4-BE49-F238E27FC236}">
                <a16:creationId xmlns:a16="http://schemas.microsoft.com/office/drawing/2014/main" id="{E4C817B0-2797-E3C5-61AE-C58B12111B2A}"/>
              </a:ext>
            </a:extLst>
          </p:cNvPr>
          <p:cNvSpPr>
            <a:spLocks noGrp="1"/>
          </p:cNvSpPr>
          <p:nvPr>
            <p:ph type="subTitle" idx="1"/>
          </p:nvPr>
        </p:nvSpPr>
        <p:spPr/>
        <p:txBody>
          <a:bodyPr/>
          <a:lstStyle/>
          <a:p>
            <a:r>
              <a:rPr lang="en-US"/>
              <a:t>Suspension Assembly Visualization</a:t>
            </a:r>
          </a:p>
        </p:txBody>
      </p:sp>
      <p:sp>
        <p:nvSpPr>
          <p:cNvPr id="6" name="Date Placeholder 5">
            <a:extLst>
              <a:ext uri="{FF2B5EF4-FFF2-40B4-BE49-F238E27FC236}">
                <a16:creationId xmlns:a16="http://schemas.microsoft.com/office/drawing/2014/main" id="{A01F3EBB-4F30-8E3B-EF4A-C49F7CD32EE2}"/>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3434F353-8AE6-7A91-ADB7-42FA16E4D403}"/>
              </a:ext>
            </a:extLst>
          </p:cNvPr>
          <p:cNvSpPr>
            <a:spLocks noGrp="1"/>
          </p:cNvSpPr>
          <p:nvPr>
            <p:ph type="sldNum" sz="quarter" idx="4"/>
          </p:nvPr>
        </p:nvSpPr>
        <p:spPr/>
        <p:txBody>
          <a:bodyPr/>
          <a:lstStyle/>
          <a:p>
            <a:fld id="{8A7A6979-0714-4377-B894-6BE4C2D6E202}" type="slidenum">
              <a:rPr lang="en-US" smtClean="0"/>
              <a:pPr/>
              <a:t>51</a:t>
            </a:fld>
            <a:endParaRPr lang="en-US"/>
          </a:p>
        </p:txBody>
      </p:sp>
      <p:pic>
        <p:nvPicPr>
          <p:cNvPr id="9" name="Picture 8" descr="A grey object on a brick surface&#10;&#10;Description automatically generated">
            <a:extLst>
              <a:ext uri="{FF2B5EF4-FFF2-40B4-BE49-F238E27FC236}">
                <a16:creationId xmlns:a16="http://schemas.microsoft.com/office/drawing/2014/main" id="{A1EECC8F-7EB3-343C-0BB7-038C5201BEF6}"/>
              </a:ext>
            </a:extLst>
          </p:cNvPr>
          <p:cNvPicPr>
            <a:picLocks noChangeAspect="1"/>
          </p:cNvPicPr>
          <p:nvPr/>
        </p:nvPicPr>
        <p:blipFill>
          <a:blip r:embed="rId2"/>
          <a:stretch>
            <a:fillRect/>
          </a:stretch>
        </p:blipFill>
        <p:spPr>
          <a:xfrm>
            <a:off x="1415439" y="1958602"/>
            <a:ext cx="3870705" cy="3554232"/>
          </a:xfrm>
          <a:prstGeom prst="rect">
            <a:avLst/>
          </a:prstGeom>
        </p:spPr>
      </p:pic>
    </p:spTree>
    <p:extLst>
      <p:ext uri="{BB962C8B-B14F-4D97-AF65-F5344CB8AC3E}">
        <p14:creationId xmlns:p14="http://schemas.microsoft.com/office/powerpoint/2010/main" val="2482178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D063-14FD-4F52-3E32-CF71B8D32131}"/>
              </a:ext>
            </a:extLst>
          </p:cNvPr>
          <p:cNvSpPr>
            <a:spLocks noGrp="1"/>
          </p:cNvSpPr>
          <p:nvPr>
            <p:ph type="ctrTitle"/>
          </p:nvPr>
        </p:nvSpPr>
        <p:spPr/>
        <p:txBody>
          <a:bodyPr/>
          <a:lstStyle/>
          <a:p>
            <a:r>
              <a:rPr lang="en-US"/>
              <a:t>Part Visualization</a:t>
            </a:r>
          </a:p>
        </p:txBody>
      </p:sp>
      <p:sp>
        <p:nvSpPr>
          <p:cNvPr id="3" name="Subtitle 2">
            <a:extLst>
              <a:ext uri="{FF2B5EF4-FFF2-40B4-BE49-F238E27FC236}">
                <a16:creationId xmlns:a16="http://schemas.microsoft.com/office/drawing/2014/main" id="{E4C817B0-2797-E3C5-61AE-C58B12111B2A}"/>
              </a:ext>
            </a:extLst>
          </p:cNvPr>
          <p:cNvSpPr>
            <a:spLocks noGrp="1"/>
          </p:cNvSpPr>
          <p:nvPr>
            <p:ph type="subTitle" idx="1"/>
          </p:nvPr>
        </p:nvSpPr>
        <p:spPr/>
        <p:txBody>
          <a:bodyPr/>
          <a:lstStyle/>
          <a:p>
            <a:r>
              <a:rPr lang="en-US"/>
              <a:t>Shell Visualization</a:t>
            </a:r>
          </a:p>
        </p:txBody>
      </p:sp>
      <p:sp>
        <p:nvSpPr>
          <p:cNvPr id="6" name="Date Placeholder 5">
            <a:extLst>
              <a:ext uri="{FF2B5EF4-FFF2-40B4-BE49-F238E27FC236}">
                <a16:creationId xmlns:a16="http://schemas.microsoft.com/office/drawing/2014/main" id="{A01F3EBB-4F30-8E3B-EF4A-C49F7CD32EE2}"/>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3434F353-8AE6-7A91-ADB7-42FA16E4D403}"/>
              </a:ext>
            </a:extLst>
          </p:cNvPr>
          <p:cNvSpPr>
            <a:spLocks noGrp="1"/>
          </p:cNvSpPr>
          <p:nvPr>
            <p:ph type="sldNum" sz="quarter" idx="4"/>
          </p:nvPr>
        </p:nvSpPr>
        <p:spPr/>
        <p:txBody>
          <a:bodyPr/>
          <a:lstStyle/>
          <a:p>
            <a:fld id="{8A7A6979-0714-4377-B894-6BE4C2D6E202}" type="slidenum">
              <a:rPr lang="en-US" smtClean="0"/>
              <a:pPr/>
              <a:t>52</a:t>
            </a:fld>
            <a:endParaRPr lang="en-US"/>
          </a:p>
        </p:txBody>
      </p:sp>
      <p:pic>
        <p:nvPicPr>
          <p:cNvPr id="5" name="Picture 4">
            <a:extLst>
              <a:ext uri="{FF2B5EF4-FFF2-40B4-BE49-F238E27FC236}">
                <a16:creationId xmlns:a16="http://schemas.microsoft.com/office/drawing/2014/main" id="{9A536FBF-C1A2-DE61-606F-8E6747C58323}"/>
              </a:ext>
            </a:extLst>
          </p:cNvPr>
          <p:cNvPicPr>
            <a:picLocks noChangeAspect="1"/>
          </p:cNvPicPr>
          <p:nvPr/>
        </p:nvPicPr>
        <p:blipFill>
          <a:blip r:embed="rId2"/>
          <a:stretch>
            <a:fillRect/>
          </a:stretch>
        </p:blipFill>
        <p:spPr>
          <a:xfrm>
            <a:off x="2420089" y="1833036"/>
            <a:ext cx="7351821" cy="4056486"/>
          </a:xfrm>
          <a:prstGeom prst="rect">
            <a:avLst/>
          </a:prstGeom>
        </p:spPr>
      </p:pic>
    </p:spTree>
    <p:extLst>
      <p:ext uri="{BB962C8B-B14F-4D97-AF65-F5344CB8AC3E}">
        <p14:creationId xmlns:p14="http://schemas.microsoft.com/office/powerpoint/2010/main" val="211238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484F-0DC0-9BC2-EE7A-1517FF4EB86C}"/>
              </a:ext>
            </a:extLst>
          </p:cNvPr>
          <p:cNvSpPr>
            <a:spLocks noGrp="1"/>
          </p:cNvSpPr>
          <p:nvPr>
            <p:ph type="ctrTitle"/>
          </p:nvPr>
        </p:nvSpPr>
        <p:spPr/>
        <p:txBody>
          <a:bodyPr/>
          <a:lstStyle/>
          <a:p>
            <a:r>
              <a:rPr lang="en-US"/>
              <a:t>Improvements, Successes, and Difficulties</a:t>
            </a:r>
          </a:p>
        </p:txBody>
      </p:sp>
      <p:sp>
        <p:nvSpPr>
          <p:cNvPr id="4" name="Text Placeholder 3">
            <a:extLst>
              <a:ext uri="{FF2B5EF4-FFF2-40B4-BE49-F238E27FC236}">
                <a16:creationId xmlns:a16="http://schemas.microsoft.com/office/drawing/2014/main" id="{AC6DBF15-FD36-D68A-7759-E96B188D7D97}"/>
              </a:ext>
            </a:extLst>
          </p:cNvPr>
          <p:cNvSpPr>
            <a:spLocks noGrp="1"/>
          </p:cNvSpPr>
          <p:nvPr>
            <p:ph type="body" sz="quarter" idx="14"/>
          </p:nvPr>
        </p:nvSpPr>
        <p:spPr>
          <a:xfrm>
            <a:off x="320980" y="1090671"/>
            <a:ext cx="4591332" cy="4539778"/>
          </a:xfrm>
        </p:spPr>
        <p:txBody>
          <a:bodyPr>
            <a:normAutofit lnSpcReduction="10000"/>
          </a:bodyPr>
          <a:lstStyle/>
          <a:p>
            <a:pPr marL="0" indent="0">
              <a:buNone/>
            </a:pPr>
            <a:r>
              <a:rPr lang="en-US"/>
              <a:t>What we did well:</a:t>
            </a:r>
          </a:p>
          <a:p>
            <a:pPr>
              <a:buFont typeface="Wingdings" panose="05000000000000000000" pitchFamily="2" charset="2"/>
              <a:buChar char="§"/>
            </a:pPr>
            <a:r>
              <a:rPr lang="en-US"/>
              <a:t>Thorough FEA, CFD, and Topology Optimization</a:t>
            </a:r>
          </a:p>
          <a:p>
            <a:pPr>
              <a:buFont typeface="Wingdings" panose="05000000000000000000" pitchFamily="2" charset="2"/>
              <a:buChar char="§"/>
            </a:pPr>
            <a:r>
              <a:rPr lang="en-US"/>
              <a:t>Unaltered CAD for optimization later</a:t>
            </a:r>
          </a:p>
          <a:p>
            <a:pPr>
              <a:buFont typeface="Wingdings" panose="05000000000000000000" pitchFamily="2" charset="2"/>
              <a:buChar char="§"/>
            </a:pPr>
            <a:r>
              <a:rPr lang="en-US"/>
              <a:t>Communication</a:t>
            </a:r>
          </a:p>
          <a:p>
            <a:pPr>
              <a:buFont typeface="Wingdings" panose="05000000000000000000" pitchFamily="2" charset="2"/>
              <a:buChar char="§"/>
            </a:pPr>
            <a:r>
              <a:rPr lang="en-US"/>
              <a:t>Organization</a:t>
            </a:r>
          </a:p>
          <a:p>
            <a:pPr marL="0" indent="0">
              <a:buNone/>
            </a:pPr>
            <a:endParaRPr lang="en-US"/>
          </a:p>
          <a:p>
            <a:pPr marL="0" indent="0">
              <a:buNone/>
            </a:pPr>
            <a:r>
              <a:rPr lang="en-US"/>
              <a:t>Future Improvements: </a:t>
            </a:r>
          </a:p>
          <a:p>
            <a:r>
              <a:rPr lang="en-US"/>
              <a:t>Focused on optimizing wide range of parts, did not have time to implement them into CAD</a:t>
            </a:r>
          </a:p>
          <a:p>
            <a:r>
              <a:rPr lang="en-US"/>
              <a:t>Phase out OneDrive (not good for CAD structures and file sharing) for Teamcenter, etc.</a:t>
            </a:r>
          </a:p>
          <a:p>
            <a:r>
              <a:rPr lang="en-US"/>
              <a:t>More robust scaling factor</a:t>
            </a:r>
          </a:p>
          <a:p>
            <a:r>
              <a:rPr lang="en-US"/>
              <a:t>More CFD at different angles</a:t>
            </a:r>
          </a:p>
          <a:p>
            <a:pPr lvl="1"/>
            <a:r>
              <a:rPr lang="en-US"/>
              <a:t>Rear wing addition, other technical improvements</a:t>
            </a:r>
          </a:p>
        </p:txBody>
      </p:sp>
      <p:sp>
        <p:nvSpPr>
          <p:cNvPr id="6" name="Date Placeholder 5">
            <a:extLst>
              <a:ext uri="{FF2B5EF4-FFF2-40B4-BE49-F238E27FC236}">
                <a16:creationId xmlns:a16="http://schemas.microsoft.com/office/drawing/2014/main" id="{79594215-B364-862A-799B-8379C68FE470}"/>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4C18E09F-FB8F-2012-E90A-DFA99F195A4A}"/>
              </a:ext>
            </a:extLst>
          </p:cNvPr>
          <p:cNvSpPr>
            <a:spLocks noGrp="1"/>
          </p:cNvSpPr>
          <p:nvPr>
            <p:ph type="sldNum" sz="quarter" idx="4"/>
          </p:nvPr>
        </p:nvSpPr>
        <p:spPr/>
        <p:txBody>
          <a:bodyPr/>
          <a:lstStyle/>
          <a:p>
            <a:fld id="{8A7A6979-0714-4377-B894-6BE4C2D6E202}" type="slidenum">
              <a:rPr lang="en-US" smtClean="0"/>
              <a:pPr/>
              <a:t>53</a:t>
            </a:fld>
            <a:endParaRPr lang="en-US"/>
          </a:p>
        </p:txBody>
      </p:sp>
      <p:sp>
        <p:nvSpPr>
          <p:cNvPr id="8" name="Text Placeholder 3">
            <a:extLst>
              <a:ext uri="{FF2B5EF4-FFF2-40B4-BE49-F238E27FC236}">
                <a16:creationId xmlns:a16="http://schemas.microsoft.com/office/drawing/2014/main" id="{FB871A49-6A44-A8DB-CB05-AAABB10B3277}"/>
              </a:ext>
            </a:extLst>
          </p:cNvPr>
          <p:cNvSpPr txBox="1">
            <a:spLocks/>
          </p:cNvSpPr>
          <p:nvPr/>
        </p:nvSpPr>
        <p:spPr>
          <a:xfrm>
            <a:off x="6096000" y="1090671"/>
            <a:ext cx="4591332" cy="453977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a:t>Difficulties</a:t>
            </a:r>
          </a:p>
          <a:p>
            <a:pPr>
              <a:buFont typeface="Wingdings" panose="05000000000000000000" pitchFamily="2" charset="2"/>
              <a:buChar char="§"/>
            </a:pPr>
            <a:r>
              <a:rPr lang="en-US"/>
              <a:t>Version control for CAD parts and assemblies</a:t>
            </a:r>
          </a:p>
          <a:p>
            <a:pPr>
              <a:buFont typeface="Wingdings" panose="05000000000000000000" pitchFamily="2" charset="2"/>
              <a:buChar char="§"/>
            </a:pPr>
            <a:r>
              <a:rPr lang="en-US"/>
              <a:t>Breaking or replacing references when files moved for organizational purposes or scaled</a:t>
            </a:r>
          </a:p>
          <a:p>
            <a:pPr>
              <a:buFont typeface="Wingdings" panose="05000000000000000000" pitchFamily="2" charset="2"/>
              <a:buChar char="§"/>
            </a:pPr>
            <a:r>
              <a:rPr lang="en-US"/>
              <a:t>File sharing system made development slower</a:t>
            </a:r>
          </a:p>
          <a:p>
            <a:pPr>
              <a:buFont typeface="Wingdings" panose="05000000000000000000" pitchFamily="2" charset="2"/>
              <a:buChar char="§"/>
            </a:pPr>
            <a:r>
              <a:rPr lang="en-US"/>
              <a:t>Scaling factor, when changed, would randomly break some constraints in assemblies</a:t>
            </a:r>
          </a:p>
          <a:p>
            <a:pPr>
              <a:buFont typeface="Wingdings" panose="05000000000000000000" pitchFamily="2" charset="2"/>
              <a:buChar char="§"/>
            </a:pPr>
            <a:r>
              <a:rPr lang="en-US"/>
              <a:t>Difficult time constraints prevented implementation of optimized parts into assembly for accurate weights</a:t>
            </a:r>
          </a:p>
        </p:txBody>
      </p:sp>
    </p:spTree>
    <p:extLst>
      <p:ext uri="{BB962C8B-B14F-4D97-AF65-F5344CB8AC3E}">
        <p14:creationId xmlns:p14="http://schemas.microsoft.com/office/powerpoint/2010/main" val="2041687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a:xfrm>
            <a:off x="2749997" y="3001960"/>
            <a:ext cx="7334529" cy="854080"/>
          </a:xfrm>
        </p:spPr>
        <p:txBody>
          <a:bodyPr/>
          <a:lstStyle/>
          <a:p>
            <a:r>
              <a:rPr lang="en-US"/>
              <a:t>Thank You</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54</a:t>
            </a:fld>
            <a:endParaRPr lang="en-US"/>
          </a:p>
        </p:txBody>
      </p:sp>
    </p:spTree>
    <p:extLst>
      <p:ext uri="{BB962C8B-B14F-4D97-AF65-F5344CB8AC3E}">
        <p14:creationId xmlns:p14="http://schemas.microsoft.com/office/powerpoint/2010/main" val="688098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Team Organization and Communication</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Roles and Responsibilities</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6</a:t>
            </a:fld>
            <a:endParaRPr lang="en-US"/>
          </a:p>
        </p:txBody>
      </p:sp>
      <p:graphicFrame>
        <p:nvGraphicFramePr>
          <p:cNvPr id="10" name="Table 9">
            <a:extLst>
              <a:ext uri="{FF2B5EF4-FFF2-40B4-BE49-F238E27FC236}">
                <a16:creationId xmlns:a16="http://schemas.microsoft.com/office/drawing/2014/main" id="{190AAECC-C93D-858E-2017-2766462FFC49}"/>
              </a:ext>
            </a:extLst>
          </p:cNvPr>
          <p:cNvGraphicFramePr>
            <a:graphicFrameLocks noGrp="1"/>
          </p:cNvGraphicFramePr>
          <p:nvPr>
            <p:extLst>
              <p:ext uri="{D42A27DB-BD31-4B8C-83A1-F6EECF244321}">
                <p14:modId xmlns:p14="http://schemas.microsoft.com/office/powerpoint/2010/main" val="2917274189"/>
              </p:ext>
            </p:extLst>
          </p:nvPr>
        </p:nvGraphicFramePr>
        <p:xfrm>
          <a:off x="2032000" y="1939135"/>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67903598"/>
                    </a:ext>
                  </a:extLst>
                </a:gridCol>
                <a:gridCol w="4064000">
                  <a:extLst>
                    <a:ext uri="{9D8B030D-6E8A-4147-A177-3AD203B41FA5}">
                      <a16:colId xmlns:a16="http://schemas.microsoft.com/office/drawing/2014/main" val="1577240525"/>
                    </a:ext>
                  </a:extLst>
                </a:gridCol>
              </a:tblGrid>
              <a:tr h="370840">
                <a:tc>
                  <a:txBody>
                    <a:bodyPr/>
                    <a:lstStyle/>
                    <a:p>
                      <a:r>
                        <a:rPr lang="en-US"/>
                        <a:t>Name</a:t>
                      </a:r>
                    </a:p>
                  </a:txBody>
                  <a:tcPr/>
                </a:tc>
                <a:tc>
                  <a:txBody>
                    <a:bodyPr/>
                    <a:lstStyle/>
                    <a:p>
                      <a:r>
                        <a:rPr lang="en-US"/>
                        <a:t>Responsibility</a:t>
                      </a:r>
                    </a:p>
                  </a:txBody>
                  <a:tcPr/>
                </a:tc>
                <a:extLst>
                  <a:ext uri="{0D108BD9-81ED-4DB2-BD59-A6C34878D82A}">
                    <a16:rowId xmlns:a16="http://schemas.microsoft.com/office/drawing/2014/main" val="1796568740"/>
                  </a:ext>
                </a:extLst>
              </a:tr>
              <a:tr h="370840">
                <a:tc>
                  <a:txBody>
                    <a:bodyPr/>
                    <a:lstStyle/>
                    <a:p>
                      <a:r>
                        <a:rPr lang="en-US"/>
                        <a:t>Jonathan Jackson</a:t>
                      </a:r>
                    </a:p>
                  </a:txBody>
                  <a:tcPr/>
                </a:tc>
                <a:tc>
                  <a:txBody>
                    <a:bodyPr/>
                    <a:lstStyle/>
                    <a:p>
                      <a:r>
                        <a:rPr lang="en-US"/>
                        <a:t>Chassis</a:t>
                      </a:r>
                    </a:p>
                  </a:txBody>
                  <a:tcPr/>
                </a:tc>
                <a:extLst>
                  <a:ext uri="{0D108BD9-81ED-4DB2-BD59-A6C34878D82A}">
                    <a16:rowId xmlns:a16="http://schemas.microsoft.com/office/drawing/2014/main" val="2793759391"/>
                  </a:ext>
                </a:extLst>
              </a:tr>
              <a:tr h="370840">
                <a:tc>
                  <a:txBody>
                    <a:bodyPr/>
                    <a:lstStyle/>
                    <a:p>
                      <a:r>
                        <a:rPr lang="en-US"/>
                        <a:t>Connor Day</a:t>
                      </a:r>
                    </a:p>
                  </a:txBody>
                  <a:tcPr/>
                </a:tc>
                <a:tc>
                  <a:txBody>
                    <a:bodyPr/>
                    <a:lstStyle/>
                    <a:p>
                      <a:r>
                        <a:rPr lang="en-US"/>
                        <a:t>Drivetrain/FEA &amp; Topology</a:t>
                      </a:r>
                    </a:p>
                  </a:txBody>
                  <a:tcPr/>
                </a:tc>
                <a:extLst>
                  <a:ext uri="{0D108BD9-81ED-4DB2-BD59-A6C34878D82A}">
                    <a16:rowId xmlns:a16="http://schemas.microsoft.com/office/drawing/2014/main" val="2499780650"/>
                  </a:ext>
                </a:extLst>
              </a:tr>
              <a:tr h="370840">
                <a:tc>
                  <a:txBody>
                    <a:bodyPr/>
                    <a:lstStyle/>
                    <a:p>
                      <a:r>
                        <a:rPr lang="en-US"/>
                        <a:t>Sidh Gurnani</a:t>
                      </a:r>
                    </a:p>
                  </a:txBody>
                  <a:tcPr/>
                </a:tc>
                <a:tc>
                  <a:txBody>
                    <a:bodyPr/>
                    <a:lstStyle/>
                    <a:p>
                      <a:r>
                        <a:rPr lang="en-US"/>
                        <a:t>Primary Shell Surface/CFD</a:t>
                      </a:r>
                    </a:p>
                  </a:txBody>
                  <a:tcPr/>
                </a:tc>
                <a:extLst>
                  <a:ext uri="{0D108BD9-81ED-4DB2-BD59-A6C34878D82A}">
                    <a16:rowId xmlns:a16="http://schemas.microsoft.com/office/drawing/2014/main" val="1223468248"/>
                  </a:ext>
                </a:extLst>
              </a:tr>
              <a:tr h="370840">
                <a:tc>
                  <a:txBody>
                    <a:bodyPr/>
                    <a:lstStyle/>
                    <a:p>
                      <a:r>
                        <a:rPr lang="en-US"/>
                        <a:t>William Snyder</a:t>
                      </a:r>
                    </a:p>
                  </a:txBody>
                  <a:tcPr/>
                </a:tc>
                <a:tc>
                  <a:txBody>
                    <a:bodyPr/>
                    <a:lstStyle/>
                    <a:p>
                      <a:r>
                        <a:rPr lang="en-US"/>
                        <a:t>Front/Rear Suspension</a:t>
                      </a:r>
                    </a:p>
                  </a:txBody>
                  <a:tcPr/>
                </a:tc>
                <a:extLst>
                  <a:ext uri="{0D108BD9-81ED-4DB2-BD59-A6C34878D82A}">
                    <a16:rowId xmlns:a16="http://schemas.microsoft.com/office/drawing/2014/main" val="3000627225"/>
                  </a:ext>
                </a:extLst>
              </a:tr>
            </a:tbl>
          </a:graphicData>
        </a:graphic>
      </p:graphicFrame>
    </p:spTree>
    <p:extLst>
      <p:ext uri="{BB962C8B-B14F-4D97-AF65-F5344CB8AC3E}">
        <p14:creationId xmlns:p14="http://schemas.microsoft.com/office/powerpoint/2010/main" val="109349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3DC0-846B-5803-6A98-931C6B0393E8}"/>
              </a:ext>
            </a:extLst>
          </p:cNvPr>
          <p:cNvSpPr>
            <a:spLocks noGrp="1"/>
          </p:cNvSpPr>
          <p:nvPr>
            <p:ph type="ctrTitle"/>
          </p:nvPr>
        </p:nvSpPr>
        <p:spPr>
          <a:xfrm>
            <a:off x="1943100" y="1626244"/>
            <a:ext cx="7911945" cy="752835"/>
          </a:xfrm>
        </p:spPr>
        <p:txBody>
          <a:bodyPr/>
          <a:lstStyle/>
          <a:p>
            <a:r>
              <a:rPr lang="en-US">
                <a:latin typeface="Acumin Pro ExtraCondensed"/>
              </a:rPr>
              <a:t>CAD Overview</a:t>
            </a:r>
            <a:endParaRPr lang="en-US"/>
          </a:p>
        </p:txBody>
      </p:sp>
      <p:sp>
        <p:nvSpPr>
          <p:cNvPr id="4" name="Date Placeholder 3">
            <a:extLst>
              <a:ext uri="{FF2B5EF4-FFF2-40B4-BE49-F238E27FC236}">
                <a16:creationId xmlns:a16="http://schemas.microsoft.com/office/drawing/2014/main" id="{ACB91835-3D12-6C96-AA90-53A385E79F25}"/>
              </a:ext>
            </a:extLst>
          </p:cNvPr>
          <p:cNvSpPr>
            <a:spLocks noGrp="1"/>
          </p:cNvSpPr>
          <p:nvPr>
            <p:ph type="dt" sz="half" idx="10"/>
          </p:nvPr>
        </p:nvSpPr>
        <p:spPr/>
        <p:txBody>
          <a:bodyPr/>
          <a:lstStyle/>
          <a:p>
            <a:fld id="{049DC8E1-D369-0F48-9062-BB068AFD07CE}" type="datetime1">
              <a:rPr lang="en-US" smtClean="0"/>
              <a:pPr/>
              <a:t>12/4/2024</a:t>
            </a:fld>
            <a:endParaRPr lang="en-US"/>
          </a:p>
        </p:txBody>
      </p:sp>
      <p:sp>
        <p:nvSpPr>
          <p:cNvPr id="5" name="Slide Number Placeholder 4">
            <a:extLst>
              <a:ext uri="{FF2B5EF4-FFF2-40B4-BE49-F238E27FC236}">
                <a16:creationId xmlns:a16="http://schemas.microsoft.com/office/drawing/2014/main" id="{011AF796-0C98-8518-BA64-EF53C0159F25}"/>
              </a:ext>
            </a:extLst>
          </p:cNvPr>
          <p:cNvSpPr>
            <a:spLocks noGrp="1"/>
          </p:cNvSpPr>
          <p:nvPr>
            <p:ph type="sldNum" sz="quarter" idx="12"/>
          </p:nvPr>
        </p:nvSpPr>
        <p:spPr/>
        <p:txBody>
          <a:bodyPr/>
          <a:lstStyle/>
          <a:p>
            <a:fld id="{8A7A6979-0714-4377-B894-6BE4C2D6E202}" type="slidenum">
              <a:rPr lang="en-US" smtClean="0"/>
              <a:pPr/>
              <a:t>7</a:t>
            </a:fld>
            <a:endParaRPr lang="en-US"/>
          </a:p>
        </p:txBody>
      </p:sp>
    </p:spTree>
    <p:extLst>
      <p:ext uri="{BB962C8B-B14F-4D97-AF65-F5344CB8AC3E}">
        <p14:creationId xmlns:p14="http://schemas.microsoft.com/office/powerpoint/2010/main" val="1366879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7E35-119B-F6EE-0E22-36920B14D820}"/>
              </a:ext>
            </a:extLst>
          </p:cNvPr>
          <p:cNvSpPr>
            <a:spLocks noGrp="1"/>
          </p:cNvSpPr>
          <p:nvPr>
            <p:ph type="ctrTitle"/>
          </p:nvPr>
        </p:nvSpPr>
        <p:spPr/>
        <p:txBody>
          <a:bodyPr/>
          <a:lstStyle/>
          <a:p>
            <a:r>
              <a:rPr lang="en-US">
                <a:latin typeface="Acumin Pro ExtraCondensed"/>
              </a:rPr>
              <a:t>CAD Overview</a:t>
            </a:r>
            <a:endParaRPr lang="en-US"/>
          </a:p>
        </p:txBody>
      </p:sp>
      <p:sp>
        <p:nvSpPr>
          <p:cNvPr id="3" name="Subtitle 2">
            <a:extLst>
              <a:ext uri="{FF2B5EF4-FFF2-40B4-BE49-F238E27FC236}">
                <a16:creationId xmlns:a16="http://schemas.microsoft.com/office/drawing/2014/main" id="{E6D45914-485E-6AC9-85F6-32C03E7915BE}"/>
              </a:ext>
            </a:extLst>
          </p:cNvPr>
          <p:cNvSpPr>
            <a:spLocks noGrp="1"/>
          </p:cNvSpPr>
          <p:nvPr>
            <p:ph type="subTitle" idx="1"/>
          </p:nvPr>
        </p:nvSpPr>
        <p:spPr/>
        <p:txBody>
          <a:bodyPr/>
          <a:lstStyle/>
          <a:p>
            <a:r>
              <a:rPr lang="en-US">
                <a:latin typeface="Acumin Pro SemiCondensed"/>
              </a:rPr>
              <a:t>CAD Structure</a:t>
            </a:r>
            <a:endParaRPr lang="en-US"/>
          </a:p>
        </p:txBody>
      </p:sp>
      <p:sp>
        <p:nvSpPr>
          <p:cNvPr id="6" name="Date Placeholder 5">
            <a:extLst>
              <a:ext uri="{FF2B5EF4-FFF2-40B4-BE49-F238E27FC236}">
                <a16:creationId xmlns:a16="http://schemas.microsoft.com/office/drawing/2014/main" id="{60B84C44-6763-D438-AE25-AD84D6DFDFF3}"/>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2CBC43FA-AC60-B122-8B96-6CC9D573AD4F}"/>
              </a:ext>
            </a:extLst>
          </p:cNvPr>
          <p:cNvSpPr>
            <a:spLocks noGrp="1"/>
          </p:cNvSpPr>
          <p:nvPr>
            <p:ph type="sldNum" sz="quarter" idx="4"/>
          </p:nvPr>
        </p:nvSpPr>
        <p:spPr/>
        <p:txBody>
          <a:bodyPr/>
          <a:lstStyle/>
          <a:p>
            <a:fld id="{8A7A6979-0714-4377-B894-6BE4C2D6E202}" type="slidenum">
              <a:rPr lang="en-US" smtClean="0"/>
              <a:pPr/>
              <a:t>8</a:t>
            </a:fld>
            <a:endParaRPr lang="en-US"/>
          </a:p>
        </p:txBody>
      </p:sp>
      <p:graphicFrame>
        <p:nvGraphicFramePr>
          <p:cNvPr id="8" name="Diagram 7">
            <a:extLst>
              <a:ext uri="{FF2B5EF4-FFF2-40B4-BE49-F238E27FC236}">
                <a16:creationId xmlns:a16="http://schemas.microsoft.com/office/drawing/2014/main" id="{2B0202CF-C1EA-0484-33FF-93FD8EE6D8A0}"/>
              </a:ext>
            </a:extLst>
          </p:cNvPr>
          <p:cNvGraphicFramePr/>
          <p:nvPr>
            <p:extLst>
              <p:ext uri="{D42A27DB-BD31-4B8C-83A1-F6EECF244321}">
                <p14:modId xmlns:p14="http://schemas.microsoft.com/office/powerpoint/2010/main" val="807194195"/>
              </p:ext>
            </p:extLst>
          </p:nvPr>
        </p:nvGraphicFramePr>
        <p:xfrm>
          <a:off x="807856" y="1534604"/>
          <a:ext cx="7534348" cy="4977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59FAC82B-1094-63E4-DBFB-53C9D9C5E390}"/>
              </a:ext>
            </a:extLst>
          </p:cNvPr>
          <p:cNvPicPr>
            <a:picLocks noChangeAspect="1"/>
          </p:cNvPicPr>
          <p:nvPr/>
        </p:nvPicPr>
        <p:blipFill>
          <a:blip r:embed="rId7"/>
          <a:stretch>
            <a:fillRect/>
          </a:stretch>
        </p:blipFill>
        <p:spPr>
          <a:xfrm>
            <a:off x="8084681" y="1676075"/>
            <a:ext cx="3299463" cy="1738110"/>
          </a:xfrm>
          <a:prstGeom prst="rect">
            <a:avLst/>
          </a:prstGeom>
        </p:spPr>
      </p:pic>
    </p:spTree>
    <p:extLst>
      <p:ext uri="{BB962C8B-B14F-4D97-AF65-F5344CB8AC3E}">
        <p14:creationId xmlns:p14="http://schemas.microsoft.com/office/powerpoint/2010/main" val="1367374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9280-CAE1-5DBB-3572-2CE074ABB16A}"/>
              </a:ext>
            </a:extLst>
          </p:cNvPr>
          <p:cNvSpPr>
            <a:spLocks noGrp="1"/>
          </p:cNvSpPr>
          <p:nvPr>
            <p:ph type="ctrTitle"/>
          </p:nvPr>
        </p:nvSpPr>
        <p:spPr/>
        <p:txBody>
          <a:bodyPr/>
          <a:lstStyle/>
          <a:p>
            <a:r>
              <a:rPr lang="en-US"/>
              <a:t>Overall CAD</a:t>
            </a:r>
          </a:p>
        </p:txBody>
      </p:sp>
      <p:sp>
        <p:nvSpPr>
          <p:cNvPr id="6" name="Date Placeholder 5">
            <a:extLst>
              <a:ext uri="{FF2B5EF4-FFF2-40B4-BE49-F238E27FC236}">
                <a16:creationId xmlns:a16="http://schemas.microsoft.com/office/drawing/2014/main" id="{05C21719-4DC2-73CA-D9B2-C3EA027EED2E}"/>
              </a:ext>
            </a:extLst>
          </p:cNvPr>
          <p:cNvSpPr>
            <a:spLocks noGrp="1"/>
          </p:cNvSpPr>
          <p:nvPr>
            <p:ph type="dt" sz="half" idx="2"/>
          </p:nvPr>
        </p:nvSpPr>
        <p:spPr/>
        <p:txBody>
          <a:bodyPr/>
          <a:lstStyle/>
          <a:p>
            <a:fld id="{E0C8DACD-4E35-4E4C-AC75-C3DE50F04E7E}" type="datetime1">
              <a:rPr lang="en-US" smtClean="0"/>
              <a:pPr/>
              <a:t>12/4/2024</a:t>
            </a:fld>
            <a:endParaRPr lang="en-US"/>
          </a:p>
        </p:txBody>
      </p:sp>
      <p:sp>
        <p:nvSpPr>
          <p:cNvPr id="7" name="Slide Number Placeholder 6">
            <a:extLst>
              <a:ext uri="{FF2B5EF4-FFF2-40B4-BE49-F238E27FC236}">
                <a16:creationId xmlns:a16="http://schemas.microsoft.com/office/drawing/2014/main" id="{4338B73C-6870-C83B-19C5-CA0E7CEFC448}"/>
              </a:ext>
            </a:extLst>
          </p:cNvPr>
          <p:cNvSpPr>
            <a:spLocks noGrp="1"/>
          </p:cNvSpPr>
          <p:nvPr>
            <p:ph type="sldNum" sz="quarter" idx="4"/>
          </p:nvPr>
        </p:nvSpPr>
        <p:spPr/>
        <p:txBody>
          <a:bodyPr/>
          <a:lstStyle/>
          <a:p>
            <a:fld id="{8A7A6979-0714-4377-B894-6BE4C2D6E202}" type="slidenum">
              <a:rPr lang="en-US" smtClean="0"/>
              <a:pPr/>
              <a:t>9</a:t>
            </a:fld>
            <a:endParaRPr lang="en-US"/>
          </a:p>
        </p:txBody>
      </p:sp>
      <p:pic>
        <p:nvPicPr>
          <p:cNvPr id="9" name="Picture 8">
            <a:extLst>
              <a:ext uri="{FF2B5EF4-FFF2-40B4-BE49-F238E27FC236}">
                <a16:creationId xmlns:a16="http://schemas.microsoft.com/office/drawing/2014/main" id="{674E9A44-7EF0-EACF-D5D0-E0641C838CB4}"/>
              </a:ext>
            </a:extLst>
          </p:cNvPr>
          <p:cNvPicPr>
            <a:picLocks noChangeAspect="1"/>
          </p:cNvPicPr>
          <p:nvPr/>
        </p:nvPicPr>
        <p:blipFill>
          <a:blip r:embed="rId2"/>
          <a:stretch>
            <a:fillRect/>
          </a:stretch>
        </p:blipFill>
        <p:spPr>
          <a:xfrm>
            <a:off x="1465797" y="1168483"/>
            <a:ext cx="9260405" cy="4820332"/>
          </a:xfrm>
          <a:prstGeom prst="rect">
            <a:avLst/>
          </a:prstGeom>
        </p:spPr>
      </p:pic>
    </p:spTree>
    <p:extLst>
      <p:ext uri="{BB962C8B-B14F-4D97-AF65-F5344CB8AC3E}">
        <p14:creationId xmlns:p14="http://schemas.microsoft.com/office/powerpoint/2010/main" val="2243418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4" id="{0CF47CF6-2426-AC4D-905D-6D20B8AA216B}" vid="{419CF352-DACA-A141-AB49-B01E07C3D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PU-CoE-Template_Gold_WideScreen</Template>
  <Application>Microsoft Office PowerPoint</Application>
  <PresentationFormat>Widescreen</PresentationFormat>
  <Slides>54</Slides>
  <Notes>4</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Purdue1</vt:lpstr>
      <vt:lpstr>Traxxas Slash 4x4 Vxl</vt:lpstr>
      <vt:lpstr>Outline</vt:lpstr>
      <vt:lpstr>Team Organization and Communication</vt:lpstr>
      <vt:lpstr>Team Organization and Communication</vt:lpstr>
      <vt:lpstr>Team Organization and Communication</vt:lpstr>
      <vt:lpstr>Team Organization and Communication</vt:lpstr>
      <vt:lpstr>CAD Overview</vt:lpstr>
      <vt:lpstr>CAD Overview</vt:lpstr>
      <vt:lpstr>Overall CAD</vt:lpstr>
      <vt:lpstr>CAD Overview</vt:lpstr>
      <vt:lpstr>CAD Overview</vt:lpstr>
      <vt:lpstr>CAD Overview</vt:lpstr>
      <vt:lpstr>CAD Overview</vt:lpstr>
      <vt:lpstr>CAD Overview</vt:lpstr>
      <vt:lpstr>CAD Overview</vt:lpstr>
      <vt:lpstr>CAD Overview</vt:lpstr>
      <vt:lpstr>CAD Overview</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Analysis and Optimization</vt:lpstr>
      <vt:lpstr>CFD</vt:lpstr>
      <vt:lpstr>CFD</vt:lpstr>
      <vt:lpstr>CFD</vt:lpstr>
      <vt:lpstr>CFD</vt:lpstr>
      <vt:lpstr>CFD</vt:lpstr>
      <vt:lpstr>CFD</vt:lpstr>
      <vt:lpstr>CFD</vt:lpstr>
      <vt:lpstr>CFD</vt:lpstr>
      <vt:lpstr>CFD</vt:lpstr>
      <vt:lpstr>CFD</vt:lpstr>
      <vt:lpstr>CFD</vt:lpstr>
      <vt:lpstr>CFD</vt:lpstr>
      <vt:lpstr>CFD</vt:lpstr>
      <vt:lpstr>CFD</vt:lpstr>
      <vt:lpstr>CFD</vt:lpstr>
      <vt:lpstr>Visualization</vt:lpstr>
      <vt:lpstr>Visualization</vt:lpstr>
      <vt:lpstr>Visualization</vt:lpstr>
      <vt:lpstr>Visualization</vt:lpstr>
      <vt:lpstr>Visualization</vt:lpstr>
      <vt:lpstr>Part Visualization</vt:lpstr>
      <vt:lpstr>Part Visualization</vt:lpstr>
      <vt:lpstr>Improvements, Successes, and Difficulties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Anilkumar</dc:creator>
  <cp:revision>1</cp:revision>
  <dcterms:created xsi:type="dcterms:W3CDTF">2022-10-27T12:01:25Z</dcterms:created>
  <dcterms:modified xsi:type="dcterms:W3CDTF">2024-12-04T16:48:01Z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2023-11-27T14:46:36Z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0e731da8-4159-44fb-a09a-602de40041ce</vt:lpwstr>
  </property>
  <property fmtid="{D5CDD505-2E9C-101B-9397-08002B2CF9AE}" pid="8" name="MSIP_Label_4044bd30-2ed7-4c9d-9d12-46200872a97b_ContentBits">
    <vt:lpwstr>0</vt:lpwstr>
  </property>
</Properties>
</file>